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theme/theme12.xml" ContentType="application/vnd.openxmlformats-officedocument.theme+xml"/>
  <Override PartName="/ppt/theme/theme1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774" r:id="rId1"/>
    <p:sldMasterId id="2147484786" r:id="rId2"/>
    <p:sldMasterId id="2147484798" r:id="rId3"/>
    <p:sldMasterId id="2147484810" r:id="rId4"/>
    <p:sldMasterId id="2147484822" r:id="rId5"/>
    <p:sldMasterId id="2147484834" r:id="rId6"/>
    <p:sldMasterId id="2147484846" r:id="rId7"/>
    <p:sldMasterId id="2147484858" r:id="rId8"/>
    <p:sldMasterId id="2147484870" r:id="rId9"/>
    <p:sldMasterId id="2147484882" r:id="rId10"/>
    <p:sldMasterId id="2147484894" r:id="rId11"/>
  </p:sldMasterIdLst>
  <p:notesMasterIdLst>
    <p:notesMasterId r:id="rId51"/>
  </p:notesMasterIdLst>
  <p:handoutMasterIdLst>
    <p:handoutMasterId r:id="rId52"/>
  </p:handoutMasterIdLst>
  <p:sldIdLst>
    <p:sldId id="358" r:id="rId12"/>
    <p:sldId id="453" r:id="rId13"/>
    <p:sldId id="455" r:id="rId14"/>
    <p:sldId id="422" r:id="rId15"/>
    <p:sldId id="456" r:id="rId16"/>
    <p:sldId id="444" r:id="rId17"/>
    <p:sldId id="430" r:id="rId18"/>
    <p:sldId id="432" r:id="rId19"/>
    <p:sldId id="521" r:id="rId20"/>
    <p:sldId id="458" r:id="rId21"/>
    <p:sldId id="461" r:id="rId22"/>
    <p:sldId id="462" r:id="rId23"/>
    <p:sldId id="463" r:id="rId24"/>
    <p:sldId id="436" r:id="rId25"/>
    <p:sldId id="441" r:id="rId26"/>
    <p:sldId id="415" r:id="rId27"/>
    <p:sldId id="442" r:id="rId28"/>
    <p:sldId id="474" r:id="rId29"/>
    <p:sldId id="520" r:id="rId30"/>
    <p:sldId id="482" r:id="rId31"/>
    <p:sldId id="524" r:id="rId32"/>
    <p:sldId id="483" r:id="rId33"/>
    <p:sldId id="484" r:id="rId34"/>
    <p:sldId id="485" r:id="rId35"/>
    <p:sldId id="516" r:id="rId36"/>
    <p:sldId id="517" r:id="rId37"/>
    <p:sldId id="514" r:id="rId38"/>
    <p:sldId id="518" r:id="rId39"/>
    <p:sldId id="519" r:id="rId40"/>
    <p:sldId id="476" r:id="rId41"/>
    <p:sldId id="477" r:id="rId42"/>
    <p:sldId id="478" r:id="rId43"/>
    <p:sldId id="469" r:id="rId44"/>
    <p:sldId id="479" r:id="rId45"/>
    <p:sldId id="471" r:id="rId46"/>
    <p:sldId id="525" r:id="rId47"/>
    <p:sldId id="472" r:id="rId48"/>
    <p:sldId id="526" r:id="rId49"/>
    <p:sldId id="527" r:id="rId50"/>
  </p:sldIdLst>
  <p:sldSz cx="9144000" cy="6858000" type="screen4x3"/>
  <p:notesSz cx="6797675" cy="9926638"/>
  <p:defaultTextStyle>
    <a:defPPr>
      <a:defRPr lang="it-I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00"/>
    <a:srgbClr val="CC3300"/>
    <a:srgbClr val="0099FF"/>
    <a:srgbClr val="333300"/>
    <a:srgbClr val="006600"/>
    <a:srgbClr val="336600"/>
    <a:srgbClr val="FFCC66"/>
    <a:srgbClr val="FFCC99"/>
    <a:srgbClr val="F8F8F8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Stile medio 1 - Color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Stile medio 3 - Colore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ile medio 2 - Color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18682" autoAdjust="0"/>
    <p:restoredTop sz="90929"/>
  </p:normalViewPr>
  <p:slideViewPr>
    <p:cSldViewPr>
      <p:cViewPr>
        <p:scale>
          <a:sx n="110" d="100"/>
          <a:sy n="110" d="100"/>
        </p:scale>
        <p:origin x="-702" y="-1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00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26" Type="http://schemas.openxmlformats.org/officeDocument/2006/relationships/slide" Target="slides/slide15.xml"/><Relationship Id="rId39" Type="http://schemas.openxmlformats.org/officeDocument/2006/relationships/slide" Target="slides/slide28.xml"/><Relationship Id="rId21" Type="http://schemas.openxmlformats.org/officeDocument/2006/relationships/slide" Target="slides/slide10.xml"/><Relationship Id="rId34" Type="http://schemas.openxmlformats.org/officeDocument/2006/relationships/slide" Target="slides/slide23.xml"/><Relationship Id="rId42" Type="http://schemas.openxmlformats.org/officeDocument/2006/relationships/slide" Target="slides/slide31.xml"/><Relationship Id="rId47" Type="http://schemas.openxmlformats.org/officeDocument/2006/relationships/slide" Target="slides/slide36.xml"/><Relationship Id="rId50" Type="http://schemas.openxmlformats.org/officeDocument/2006/relationships/slide" Target="slides/slide39.xml"/><Relationship Id="rId55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slide" Target="slides/slide14.xml"/><Relationship Id="rId33" Type="http://schemas.openxmlformats.org/officeDocument/2006/relationships/slide" Target="slides/slide22.xml"/><Relationship Id="rId38" Type="http://schemas.openxmlformats.org/officeDocument/2006/relationships/slide" Target="slides/slide27.xml"/><Relationship Id="rId46" Type="http://schemas.openxmlformats.org/officeDocument/2006/relationships/slide" Target="slides/slide3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5.xml"/><Relationship Id="rId20" Type="http://schemas.openxmlformats.org/officeDocument/2006/relationships/slide" Target="slides/slide9.xml"/><Relationship Id="rId29" Type="http://schemas.openxmlformats.org/officeDocument/2006/relationships/slide" Target="slides/slide18.xml"/><Relationship Id="rId41" Type="http://schemas.openxmlformats.org/officeDocument/2006/relationships/slide" Target="slides/slide3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3.xml"/><Relationship Id="rId32" Type="http://schemas.openxmlformats.org/officeDocument/2006/relationships/slide" Target="slides/slide21.xml"/><Relationship Id="rId37" Type="http://schemas.openxmlformats.org/officeDocument/2006/relationships/slide" Target="slides/slide26.xml"/><Relationship Id="rId40" Type="http://schemas.openxmlformats.org/officeDocument/2006/relationships/slide" Target="slides/slide29.xml"/><Relationship Id="rId45" Type="http://schemas.openxmlformats.org/officeDocument/2006/relationships/slide" Target="slides/slide34.xml"/><Relationship Id="rId53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4.xml"/><Relationship Id="rId23" Type="http://schemas.openxmlformats.org/officeDocument/2006/relationships/slide" Target="slides/slide12.xml"/><Relationship Id="rId28" Type="http://schemas.openxmlformats.org/officeDocument/2006/relationships/slide" Target="slides/slide17.xml"/><Relationship Id="rId36" Type="http://schemas.openxmlformats.org/officeDocument/2006/relationships/slide" Target="slides/slide25.xml"/><Relationship Id="rId49" Type="http://schemas.openxmlformats.org/officeDocument/2006/relationships/slide" Target="slides/slide38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8.xml"/><Relationship Id="rId31" Type="http://schemas.openxmlformats.org/officeDocument/2006/relationships/slide" Target="slides/slide20.xml"/><Relationship Id="rId44" Type="http://schemas.openxmlformats.org/officeDocument/2006/relationships/slide" Target="slides/slide33.xml"/><Relationship Id="rId52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3.xml"/><Relationship Id="rId22" Type="http://schemas.openxmlformats.org/officeDocument/2006/relationships/slide" Target="slides/slide11.xml"/><Relationship Id="rId27" Type="http://schemas.openxmlformats.org/officeDocument/2006/relationships/slide" Target="slides/slide16.xml"/><Relationship Id="rId30" Type="http://schemas.openxmlformats.org/officeDocument/2006/relationships/slide" Target="slides/slide19.xml"/><Relationship Id="rId35" Type="http://schemas.openxmlformats.org/officeDocument/2006/relationships/slide" Target="slides/slide24.xml"/><Relationship Id="rId43" Type="http://schemas.openxmlformats.org/officeDocument/2006/relationships/slide" Target="slides/slide32.xml"/><Relationship Id="rId48" Type="http://schemas.openxmlformats.org/officeDocument/2006/relationships/slide" Target="slides/slide37.xml"/><Relationship Id="rId56" Type="http://schemas.openxmlformats.org/officeDocument/2006/relationships/tableStyles" Target="tableStyles.xml"/><Relationship Id="rId8" Type="http://schemas.openxmlformats.org/officeDocument/2006/relationships/slideMaster" Target="slideMasters/slideMaster8.xml"/><Relationship Id="rId51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DC0C19C-E7EF-478D-803F-BEFD4E2176C3}" type="doc">
      <dgm:prSet loTypeId="urn:microsoft.com/office/officeart/2008/layout/AlternatingHexagons" loCatId="list" qsTypeId="urn:microsoft.com/office/officeart/2005/8/quickstyle/simple5" qsCatId="simple" csTypeId="urn:microsoft.com/office/officeart/2005/8/colors/colorful1#1" csCatId="colorful" phldr="1"/>
      <dgm:spPr/>
      <dgm:t>
        <a:bodyPr/>
        <a:lstStyle/>
        <a:p>
          <a:endParaRPr lang="it-IT"/>
        </a:p>
      </dgm:t>
    </dgm:pt>
    <dgm:pt modelId="{739270E4-BC41-4EE5-B845-238250D6E185}">
      <dgm:prSet phldrT="[Testo]" custT="1"/>
      <dgm:spPr/>
      <dgm:t>
        <a:bodyPr/>
        <a:lstStyle/>
        <a:p>
          <a:pPr algn="ctr"/>
          <a:r>
            <a:rPr lang="it-IT" sz="2400" b="1" dirty="0" smtClean="0">
              <a:solidFill>
                <a:schemeClr val="accent3">
                  <a:lumMod val="40000"/>
                  <a:lumOff val="60000"/>
                </a:schemeClr>
              </a:solidFill>
            </a:rPr>
            <a:t>Mappe</a:t>
          </a:r>
          <a:endParaRPr lang="it-IT" sz="2400" b="1" dirty="0">
            <a:solidFill>
              <a:schemeClr val="accent3">
                <a:lumMod val="40000"/>
                <a:lumOff val="60000"/>
              </a:schemeClr>
            </a:solidFill>
          </a:endParaRPr>
        </a:p>
      </dgm:t>
    </dgm:pt>
    <dgm:pt modelId="{F77514B2-55D1-417E-B3CE-5DDB5D1A34BE}" type="parTrans" cxnId="{427EF8C9-BAE9-4066-9999-8D6342C197F5}">
      <dgm:prSet/>
      <dgm:spPr/>
      <dgm:t>
        <a:bodyPr/>
        <a:lstStyle/>
        <a:p>
          <a:pPr algn="ctr"/>
          <a:endParaRPr lang="it-IT"/>
        </a:p>
      </dgm:t>
    </dgm:pt>
    <dgm:pt modelId="{1EBC7FD6-E2C8-4830-897D-D08769691386}" type="sibTrans" cxnId="{427EF8C9-BAE9-4066-9999-8D6342C197F5}">
      <dgm:prSet custT="1"/>
      <dgm:spPr/>
      <dgm:t>
        <a:bodyPr/>
        <a:lstStyle/>
        <a:p>
          <a:pPr algn="ctr">
            <a:spcAft>
              <a:spcPts val="0"/>
            </a:spcAft>
          </a:pPr>
          <a:r>
            <a:rPr lang="it-IT" sz="2400" b="1" dirty="0" smtClean="0">
              <a:solidFill>
                <a:srgbClr val="006600"/>
              </a:solidFill>
            </a:rPr>
            <a:t>Bozze</a:t>
          </a:r>
        </a:p>
        <a:p>
          <a:pPr algn="ctr">
            <a:spcAft>
              <a:spcPts val="0"/>
            </a:spcAft>
          </a:pPr>
          <a:r>
            <a:rPr lang="it-IT" sz="2400" b="1" dirty="0" smtClean="0">
              <a:solidFill>
                <a:srgbClr val="006600"/>
              </a:solidFill>
            </a:rPr>
            <a:t>testi</a:t>
          </a:r>
          <a:endParaRPr lang="it-IT" sz="2400" b="1" dirty="0">
            <a:solidFill>
              <a:srgbClr val="006600"/>
            </a:solidFill>
          </a:endParaRPr>
        </a:p>
      </dgm:t>
    </dgm:pt>
    <dgm:pt modelId="{01E0E659-A8A7-4814-9589-53099130180D}">
      <dgm:prSet phldrT="[Testo]" custT="1"/>
      <dgm:spPr/>
      <dgm:t>
        <a:bodyPr/>
        <a:lstStyle/>
        <a:p>
          <a:pPr algn="ctr"/>
          <a:r>
            <a:rPr lang="it-IT" sz="2400" b="1" dirty="0" smtClean="0"/>
            <a:t>Poster</a:t>
          </a:r>
          <a:endParaRPr lang="it-IT" sz="2400" b="1" dirty="0"/>
        </a:p>
      </dgm:t>
    </dgm:pt>
    <dgm:pt modelId="{AD6CB804-B853-48AD-81CF-FFF8AD19867E}" type="parTrans" cxnId="{A1FC2C7A-D4AC-4F2B-A697-F4989DEB58EF}">
      <dgm:prSet/>
      <dgm:spPr/>
      <dgm:t>
        <a:bodyPr/>
        <a:lstStyle/>
        <a:p>
          <a:pPr algn="ctr"/>
          <a:endParaRPr lang="it-IT"/>
        </a:p>
      </dgm:t>
    </dgm:pt>
    <dgm:pt modelId="{C0C14EE0-08D5-4F01-B43F-3E438733E02B}" type="sibTrans" cxnId="{A1FC2C7A-D4AC-4F2B-A697-F4989DEB58EF}">
      <dgm:prSet custT="1"/>
      <dgm:spPr/>
      <dgm:t>
        <a:bodyPr/>
        <a:lstStyle/>
        <a:p>
          <a:pPr algn="ctr"/>
          <a:r>
            <a:rPr lang="it-IT" sz="2400" b="1" dirty="0" smtClean="0">
              <a:solidFill>
                <a:srgbClr val="000099"/>
              </a:solidFill>
            </a:rPr>
            <a:t>Prodotti</a:t>
          </a:r>
          <a:endParaRPr lang="it-IT" sz="2400" b="1" dirty="0">
            <a:solidFill>
              <a:srgbClr val="000099"/>
            </a:solidFill>
          </a:endParaRPr>
        </a:p>
      </dgm:t>
    </dgm:pt>
    <dgm:pt modelId="{6597DD41-0C6D-4158-8BF5-615397F001E1}">
      <dgm:prSet phldrT="[Testo]" custT="1"/>
      <dgm:spPr/>
      <dgm:t>
        <a:bodyPr/>
        <a:lstStyle/>
        <a:p>
          <a:pPr algn="ctr">
            <a:spcAft>
              <a:spcPts val="0"/>
            </a:spcAft>
          </a:pPr>
          <a:r>
            <a:rPr lang="it-IT" sz="2400" b="1" dirty="0" err="1" smtClean="0">
              <a:solidFill>
                <a:srgbClr val="800000"/>
              </a:solidFill>
            </a:rPr>
            <a:t>Power</a:t>
          </a:r>
          <a:r>
            <a:rPr lang="it-IT" sz="2400" b="1" dirty="0" smtClean="0">
              <a:solidFill>
                <a:srgbClr val="800000"/>
              </a:solidFill>
            </a:rPr>
            <a:t> </a:t>
          </a:r>
        </a:p>
        <a:p>
          <a:pPr algn="ctr">
            <a:spcAft>
              <a:spcPts val="0"/>
            </a:spcAft>
          </a:pPr>
          <a:r>
            <a:rPr lang="it-IT" sz="2400" b="1" dirty="0" err="1" smtClean="0">
              <a:solidFill>
                <a:srgbClr val="800000"/>
              </a:solidFill>
            </a:rPr>
            <a:t>point</a:t>
          </a:r>
          <a:endParaRPr lang="it-IT" sz="2400" b="1" dirty="0">
            <a:solidFill>
              <a:srgbClr val="800000"/>
            </a:solidFill>
          </a:endParaRPr>
        </a:p>
      </dgm:t>
    </dgm:pt>
    <dgm:pt modelId="{E41C110D-9E29-473A-ADE7-CE5207AD5A43}" type="parTrans" cxnId="{A138792A-4A2D-4473-AD3F-8EB3C401673D}">
      <dgm:prSet/>
      <dgm:spPr/>
      <dgm:t>
        <a:bodyPr/>
        <a:lstStyle/>
        <a:p>
          <a:pPr algn="ctr"/>
          <a:endParaRPr lang="it-IT"/>
        </a:p>
      </dgm:t>
    </dgm:pt>
    <dgm:pt modelId="{E87A474A-79BB-4603-9D10-E6D39DF3A419}" type="sibTrans" cxnId="{A138792A-4A2D-4473-AD3F-8EB3C401673D}">
      <dgm:prSet custT="1"/>
      <dgm:spPr/>
      <dgm:t>
        <a:bodyPr/>
        <a:lstStyle/>
        <a:p>
          <a:pPr algn="ctr"/>
          <a:r>
            <a:rPr lang="it-IT" sz="2400" b="1" dirty="0" smtClean="0"/>
            <a:t>…</a:t>
          </a:r>
          <a:endParaRPr lang="it-IT" sz="2400" b="1" dirty="0"/>
        </a:p>
      </dgm:t>
    </dgm:pt>
    <dgm:pt modelId="{7CE25404-48AE-4BF3-8A7A-0E6038DB34DD}" type="pres">
      <dgm:prSet presAssocID="{DDC0C19C-E7EF-478D-803F-BEFD4E2176C3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it-IT"/>
        </a:p>
      </dgm:t>
    </dgm:pt>
    <dgm:pt modelId="{BAFA845A-0B2D-4EDD-83BF-5D00C43012E1}" type="pres">
      <dgm:prSet presAssocID="{739270E4-BC41-4EE5-B845-238250D6E185}" presName="composite" presStyleCnt="0"/>
      <dgm:spPr/>
      <dgm:t>
        <a:bodyPr/>
        <a:lstStyle/>
        <a:p>
          <a:endParaRPr lang="it-IT"/>
        </a:p>
      </dgm:t>
    </dgm:pt>
    <dgm:pt modelId="{3994B91A-EBD5-4F15-8A2C-99471C8D3C5D}" type="pres">
      <dgm:prSet presAssocID="{739270E4-BC41-4EE5-B845-238250D6E185}" presName="Parent1" presStyleLbl="node1" presStyleIdx="0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5720FC0C-02C5-4A14-95A6-F769F7F8E1CB}" type="pres">
      <dgm:prSet presAssocID="{739270E4-BC41-4EE5-B845-238250D6E185}" presName="Childtext1" presStyleLbl="revTx" presStyleIdx="0" presStyleCnt="3" custLinFactNeighborX="14606" custLinFactNeighborY="-270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DBF5B6C2-9DBA-4ECD-A1A7-41044856C093}" type="pres">
      <dgm:prSet presAssocID="{739270E4-BC41-4EE5-B845-238250D6E185}" presName="BalanceSpacing" presStyleCnt="0"/>
      <dgm:spPr/>
      <dgm:t>
        <a:bodyPr/>
        <a:lstStyle/>
        <a:p>
          <a:endParaRPr lang="it-IT"/>
        </a:p>
      </dgm:t>
    </dgm:pt>
    <dgm:pt modelId="{099F69FC-67BC-47AA-8528-6D600C865363}" type="pres">
      <dgm:prSet presAssocID="{739270E4-BC41-4EE5-B845-238250D6E185}" presName="BalanceSpacing1" presStyleCnt="0"/>
      <dgm:spPr/>
      <dgm:t>
        <a:bodyPr/>
        <a:lstStyle/>
        <a:p>
          <a:endParaRPr lang="it-IT"/>
        </a:p>
      </dgm:t>
    </dgm:pt>
    <dgm:pt modelId="{9A3FD267-2972-44F3-91CC-9A774767D153}" type="pres">
      <dgm:prSet presAssocID="{1EBC7FD6-E2C8-4830-897D-D08769691386}" presName="Accent1Text" presStyleLbl="node1" presStyleIdx="1" presStyleCnt="6"/>
      <dgm:spPr/>
      <dgm:t>
        <a:bodyPr/>
        <a:lstStyle/>
        <a:p>
          <a:endParaRPr lang="it-IT"/>
        </a:p>
      </dgm:t>
    </dgm:pt>
    <dgm:pt modelId="{EA2D735C-53AA-4DB8-B057-FBD47B8A32B9}" type="pres">
      <dgm:prSet presAssocID="{1EBC7FD6-E2C8-4830-897D-D08769691386}" presName="spaceBetweenRectangles" presStyleCnt="0"/>
      <dgm:spPr/>
      <dgm:t>
        <a:bodyPr/>
        <a:lstStyle/>
        <a:p>
          <a:endParaRPr lang="it-IT"/>
        </a:p>
      </dgm:t>
    </dgm:pt>
    <dgm:pt modelId="{1207B69C-891A-4563-B9E9-F8A6A2118753}" type="pres">
      <dgm:prSet presAssocID="{01E0E659-A8A7-4814-9589-53099130180D}" presName="composite" presStyleCnt="0"/>
      <dgm:spPr/>
      <dgm:t>
        <a:bodyPr/>
        <a:lstStyle/>
        <a:p>
          <a:endParaRPr lang="it-IT"/>
        </a:p>
      </dgm:t>
    </dgm:pt>
    <dgm:pt modelId="{3654CE65-BC5F-42BC-B422-18F9029C4164}" type="pres">
      <dgm:prSet presAssocID="{01E0E659-A8A7-4814-9589-53099130180D}" presName="Parent1" presStyleLbl="node1" presStyleIdx="2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5761981F-3168-41DA-84B7-52396677DD3E}" type="pres">
      <dgm:prSet presAssocID="{01E0E659-A8A7-4814-9589-53099130180D}" presName="Childtext1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0F142013-C196-44A8-8E8E-0E09B2CF2A4B}" type="pres">
      <dgm:prSet presAssocID="{01E0E659-A8A7-4814-9589-53099130180D}" presName="BalanceSpacing" presStyleCnt="0"/>
      <dgm:spPr/>
      <dgm:t>
        <a:bodyPr/>
        <a:lstStyle/>
        <a:p>
          <a:endParaRPr lang="it-IT"/>
        </a:p>
      </dgm:t>
    </dgm:pt>
    <dgm:pt modelId="{DB7FCBEC-09A5-4D6C-A2D2-3E55B89C4FDF}" type="pres">
      <dgm:prSet presAssocID="{01E0E659-A8A7-4814-9589-53099130180D}" presName="BalanceSpacing1" presStyleCnt="0"/>
      <dgm:spPr/>
      <dgm:t>
        <a:bodyPr/>
        <a:lstStyle/>
        <a:p>
          <a:endParaRPr lang="it-IT"/>
        </a:p>
      </dgm:t>
    </dgm:pt>
    <dgm:pt modelId="{04B56FFD-3A32-477B-8335-4A223863744D}" type="pres">
      <dgm:prSet presAssocID="{C0C14EE0-08D5-4F01-B43F-3E438733E02B}" presName="Accent1Text" presStyleLbl="node1" presStyleIdx="3" presStyleCnt="6" custScaleX="104031" custLinFactNeighborX="14544" custLinFactNeighborY="-1580"/>
      <dgm:spPr/>
      <dgm:t>
        <a:bodyPr/>
        <a:lstStyle/>
        <a:p>
          <a:endParaRPr lang="it-IT"/>
        </a:p>
      </dgm:t>
    </dgm:pt>
    <dgm:pt modelId="{3ABC3619-C4BD-4052-A6CD-EF484D004093}" type="pres">
      <dgm:prSet presAssocID="{C0C14EE0-08D5-4F01-B43F-3E438733E02B}" presName="spaceBetweenRectangles" presStyleCnt="0"/>
      <dgm:spPr/>
      <dgm:t>
        <a:bodyPr/>
        <a:lstStyle/>
        <a:p>
          <a:endParaRPr lang="it-IT"/>
        </a:p>
      </dgm:t>
    </dgm:pt>
    <dgm:pt modelId="{BA4DD153-460E-4791-AF80-F48737182CAC}" type="pres">
      <dgm:prSet presAssocID="{6597DD41-0C6D-4158-8BF5-615397F001E1}" presName="composite" presStyleCnt="0"/>
      <dgm:spPr/>
      <dgm:t>
        <a:bodyPr/>
        <a:lstStyle/>
        <a:p>
          <a:endParaRPr lang="it-IT"/>
        </a:p>
      </dgm:t>
    </dgm:pt>
    <dgm:pt modelId="{0D5FE524-778E-4944-84DB-075F65A2651B}" type="pres">
      <dgm:prSet presAssocID="{6597DD41-0C6D-4158-8BF5-615397F001E1}" presName="Parent1" presStyleLbl="node1" presStyleIdx="4" presStyleCnt="6" custScaleX="103888" custLinFactNeighborX="12676" custLinFactNeighborY="83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908D2FDF-6B2E-422D-AF23-73439DE2DD76}" type="pres">
      <dgm:prSet presAssocID="{6597DD41-0C6D-4158-8BF5-615397F001E1}" presName="Childtext1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ECC9112F-DFE6-4B0D-8CB0-3C91A186A8FD}" type="pres">
      <dgm:prSet presAssocID="{6597DD41-0C6D-4158-8BF5-615397F001E1}" presName="BalanceSpacing" presStyleCnt="0"/>
      <dgm:spPr/>
      <dgm:t>
        <a:bodyPr/>
        <a:lstStyle/>
        <a:p>
          <a:endParaRPr lang="it-IT"/>
        </a:p>
      </dgm:t>
    </dgm:pt>
    <dgm:pt modelId="{4EBEB0F9-2E7F-4ABA-9330-CF71D9512499}" type="pres">
      <dgm:prSet presAssocID="{6597DD41-0C6D-4158-8BF5-615397F001E1}" presName="BalanceSpacing1" presStyleCnt="0"/>
      <dgm:spPr/>
      <dgm:t>
        <a:bodyPr/>
        <a:lstStyle/>
        <a:p>
          <a:endParaRPr lang="it-IT"/>
        </a:p>
      </dgm:t>
    </dgm:pt>
    <dgm:pt modelId="{0B509BEA-9F67-456A-BB46-DD43F4361889}" type="pres">
      <dgm:prSet presAssocID="{E87A474A-79BB-4603-9D10-E6D39DF3A419}" presName="Accent1Text" presStyleLbl="node1" presStyleIdx="5" presStyleCnt="6" custLinFactNeighborX="157" custLinFactNeighborY="829"/>
      <dgm:spPr/>
      <dgm:t>
        <a:bodyPr/>
        <a:lstStyle/>
        <a:p>
          <a:endParaRPr lang="it-IT"/>
        </a:p>
      </dgm:t>
    </dgm:pt>
  </dgm:ptLst>
  <dgm:cxnLst>
    <dgm:cxn modelId="{EB8A3640-7674-4212-A80D-045E24B7C2BC}" type="presOf" srcId="{1EBC7FD6-E2C8-4830-897D-D08769691386}" destId="{9A3FD267-2972-44F3-91CC-9A774767D153}" srcOrd="0" destOrd="0" presId="urn:microsoft.com/office/officeart/2008/layout/AlternatingHexagons"/>
    <dgm:cxn modelId="{27B02B2B-C14B-4D5A-ADA6-6F21945EBACF}" type="presOf" srcId="{739270E4-BC41-4EE5-B845-238250D6E185}" destId="{3994B91A-EBD5-4F15-8A2C-99471C8D3C5D}" srcOrd="0" destOrd="0" presId="urn:microsoft.com/office/officeart/2008/layout/AlternatingHexagons"/>
    <dgm:cxn modelId="{8FE2DD84-849F-4D0A-90A7-D0A27BFAB0FD}" type="presOf" srcId="{C0C14EE0-08D5-4F01-B43F-3E438733E02B}" destId="{04B56FFD-3A32-477B-8335-4A223863744D}" srcOrd="0" destOrd="0" presId="urn:microsoft.com/office/officeart/2008/layout/AlternatingHexagons"/>
    <dgm:cxn modelId="{A1FC2C7A-D4AC-4F2B-A697-F4989DEB58EF}" srcId="{DDC0C19C-E7EF-478D-803F-BEFD4E2176C3}" destId="{01E0E659-A8A7-4814-9589-53099130180D}" srcOrd="1" destOrd="0" parTransId="{AD6CB804-B853-48AD-81CF-FFF8AD19867E}" sibTransId="{C0C14EE0-08D5-4F01-B43F-3E438733E02B}"/>
    <dgm:cxn modelId="{4449A7D7-BE67-46B0-8E4D-C37A83175358}" type="presOf" srcId="{E87A474A-79BB-4603-9D10-E6D39DF3A419}" destId="{0B509BEA-9F67-456A-BB46-DD43F4361889}" srcOrd="0" destOrd="0" presId="urn:microsoft.com/office/officeart/2008/layout/AlternatingHexagons"/>
    <dgm:cxn modelId="{427EF8C9-BAE9-4066-9999-8D6342C197F5}" srcId="{DDC0C19C-E7EF-478D-803F-BEFD4E2176C3}" destId="{739270E4-BC41-4EE5-B845-238250D6E185}" srcOrd="0" destOrd="0" parTransId="{F77514B2-55D1-417E-B3CE-5DDB5D1A34BE}" sibTransId="{1EBC7FD6-E2C8-4830-897D-D08769691386}"/>
    <dgm:cxn modelId="{A138792A-4A2D-4473-AD3F-8EB3C401673D}" srcId="{DDC0C19C-E7EF-478D-803F-BEFD4E2176C3}" destId="{6597DD41-0C6D-4158-8BF5-615397F001E1}" srcOrd="2" destOrd="0" parTransId="{E41C110D-9E29-473A-ADE7-CE5207AD5A43}" sibTransId="{E87A474A-79BB-4603-9D10-E6D39DF3A419}"/>
    <dgm:cxn modelId="{7AC4CD1E-CC3B-4BFF-9317-4DF376B4576F}" type="presOf" srcId="{DDC0C19C-E7EF-478D-803F-BEFD4E2176C3}" destId="{7CE25404-48AE-4BF3-8A7A-0E6038DB34DD}" srcOrd="0" destOrd="0" presId="urn:microsoft.com/office/officeart/2008/layout/AlternatingHexagons"/>
    <dgm:cxn modelId="{9E1D2964-3959-4F95-A243-5EDECD4272A6}" type="presOf" srcId="{6597DD41-0C6D-4158-8BF5-615397F001E1}" destId="{0D5FE524-778E-4944-84DB-075F65A2651B}" srcOrd="0" destOrd="0" presId="urn:microsoft.com/office/officeart/2008/layout/AlternatingHexagons"/>
    <dgm:cxn modelId="{98BC2D4B-C475-4B69-9C91-F6F1F3606094}" type="presOf" srcId="{01E0E659-A8A7-4814-9589-53099130180D}" destId="{3654CE65-BC5F-42BC-B422-18F9029C4164}" srcOrd="0" destOrd="0" presId="urn:microsoft.com/office/officeart/2008/layout/AlternatingHexagons"/>
    <dgm:cxn modelId="{405EB7BB-7D66-43AB-AF7E-9121E14BB5FB}" type="presParOf" srcId="{7CE25404-48AE-4BF3-8A7A-0E6038DB34DD}" destId="{BAFA845A-0B2D-4EDD-83BF-5D00C43012E1}" srcOrd="0" destOrd="0" presId="urn:microsoft.com/office/officeart/2008/layout/AlternatingHexagons"/>
    <dgm:cxn modelId="{4D50AE69-A82F-436B-8D20-AA5949E59E62}" type="presParOf" srcId="{BAFA845A-0B2D-4EDD-83BF-5D00C43012E1}" destId="{3994B91A-EBD5-4F15-8A2C-99471C8D3C5D}" srcOrd="0" destOrd="0" presId="urn:microsoft.com/office/officeart/2008/layout/AlternatingHexagons"/>
    <dgm:cxn modelId="{908E88C3-E966-4969-9D7C-3717C1994D1B}" type="presParOf" srcId="{BAFA845A-0B2D-4EDD-83BF-5D00C43012E1}" destId="{5720FC0C-02C5-4A14-95A6-F769F7F8E1CB}" srcOrd="1" destOrd="0" presId="urn:microsoft.com/office/officeart/2008/layout/AlternatingHexagons"/>
    <dgm:cxn modelId="{B63E3CB7-A27D-4CA6-83CC-B1825FCA35F8}" type="presParOf" srcId="{BAFA845A-0B2D-4EDD-83BF-5D00C43012E1}" destId="{DBF5B6C2-9DBA-4ECD-A1A7-41044856C093}" srcOrd="2" destOrd="0" presId="urn:microsoft.com/office/officeart/2008/layout/AlternatingHexagons"/>
    <dgm:cxn modelId="{3EA7E604-8607-4357-810F-FF2A48D771AF}" type="presParOf" srcId="{BAFA845A-0B2D-4EDD-83BF-5D00C43012E1}" destId="{099F69FC-67BC-47AA-8528-6D600C865363}" srcOrd="3" destOrd="0" presId="urn:microsoft.com/office/officeart/2008/layout/AlternatingHexagons"/>
    <dgm:cxn modelId="{52298009-D854-434A-AF4E-E1F7AA6A9AB3}" type="presParOf" srcId="{BAFA845A-0B2D-4EDD-83BF-5D00C43012E1}" destId="{9A3FD267-2972-44F3-91CC-9A774767D153}" srcOrd="4" destOrd="0" presId="urn:microsoft.com/office/officeart/2008/layout/AlternatingHexagons"/>
    <dgm:cxn modelId="{589D2856-E35D-42CF-A639-6AFC1F939ADA}" type="presParOf" srcId="{7CE25404-48AE-4BF3-8A7A-0E6038DB34DD}" destId="{EA2D735C-53AA-4DB8-B057-FBD47B8A32B9}" srcOrd="1" destOrd="0" presId="urn:microsoft.com/office/officeart/2008/layout/AlternatingHexagons"/>
    <dgm:cxn modelId="{EB941DF3-F1CF-4900-BA79-187FF242B42C}" type="presParOf" srcId="{7CE25404-48AE-4BF3-8A7A-0E6038DB34DD}" destId="{1207B69C-891A-4563-B9E9-F8A6A2118753}" srcOrd="2" destOrd="0" presId="urn:microsoft.com/office/officeart/2008/layout/AlternatingHexagons"/>
    <dgm:cxn modelId="{A72A8546-D7C7-4A33-BE34-F28B8DB1D3E0}" type="presParOf" srcId="{1207B69C-891A-4563-B9E9-F8A6A2118753}" destId="{3654CE65-BC5F-42BC-B422-18F9029C4164}" srcOrd="0" destOrd="0" presId="urn:microsoft.com/office/officeart/2008/layout/AlternatingHexagons"/>
    <dgm:cxn modelId="{B3A83868-CC5C-442A-9CDC-515E2CD414F5}" type="presParOf" srcId="{1207B69C-891A-4563-B9E9-F8A6A2118753}" destId="{5761981F-3168-41DA-84B7-52396677DD3E}" srcOrd="1" destOrd="0" presId="urn:microsoft.com/office/officeart/2008/layout/AlternatingHexagons"/>
    <dgm:cxn modelId="{7196D6F0-B3B0-4AF3-9A1E-4F40C418545A}" type="presParOf" srcId="{1207B69C-891A-4563-B9E9-F8A6A2118753}" destId="{0F142013-C196-44A8-8E8E-0E09B2CF2A4B}" srcOrd="2" destOrd="0" presId="urn:microsoft.com/office/officeart/2008/layout/AlternatingHexagons"/>
    <dgm:cxn modelId="{3784E0FC-A3C4-4806-BF75-E4B20AE36A4C}" type="presParOf" srcId="{1207B69C-891A-4563-B9E9-F8A6A2118753}" destId="{DB7FCBEC-09A5-4D6C-A2D2-3E55B89C4FDF}" srcOrd="3" destOrd="0" presId="urn:microsoft.com/office/officeart/2008/layout/AlternatingHexagons"/>
    <dgm:cxn modelId="{C09A9877-F43F-4F4A-86EC-BB473E53D404}" type="presParOf" srcId="{1207B69C-891A-4563-B9E9-F8A6A2118753}" destId="{04B56FFD-3A32-477B-8335-4A223863744D}" srcOrd="4" destOrd="0" presId="urn:microsoft.com/office/officeart/2008/layout/AlternatingHexagons"/>
    <dgm:cxn modelId="{2EDF751F-81E0-4AF8-819D-2123F56D4CC8}" type="presParOf" srcId="{7CE25404-48AE-4BF3-8A7A-0E6038DB34DD}" destId="{3ABC3619-C4BD-4052-A6CD-EF484D004093}" srcOrd="3" destOrd="0" presId="urn:microsoft.com/office/officeart/2008/layout/AlternatingHexagons"/>
    <dgm:cxn modelId="{FCA97B01-2BEC-4EE0-9AE7-B909921DD34D}" type="presParOf" srcId="{7CE25404-48AE-4BF3-8A7A-0E6038DB34DD}" destId="{BA4DD153-460E-4791-AF80-F48737182CAC}" srcOrd="4" destOrd="0" presId="urn:microsoft.com/office/officeart/2008/layout/AlternatingHexagons"/>
    <dgm:cxn modelId="{596D9E94-2EDE-431D-BE7E-6B767755D291}" type="presParOf" srcId="{BA4DD153-460E-4791-AF80-F48737182CAC}" destId="{0D5FE524-778E-4944-84DB-075F65A2651B}" srcOrd="0" destOrd="0" presId="urn:microsoft.com/office/officeart/2008/layout/AlternatingHexagons"/>
    <dgm:cxn modelId="{301503D6-CD01-40C1-904C-3ADCD09B7689}" type="presParOf" srcId="{BA4DD153-460E-4791-AF80-F48737182CAC}" destId="{908D2FDF-6B2E-422D-AF23-73439DE2DD76}" srcOrd="1" destOrd="0" presId="urn:microsoft.com/office/officeart/2008/layout/AlternatingHexagons"/>
    <dgm:cxn modelId="{77CB7926-7769-434B-82D5-E4201ADF8587}" type="presParOf" srcId="{BA4DD153-460E-4791-AF80-F48737182CAC}" destId="{ECC9112F-DFE6-4B0D-8CB0-3C91A186A8FD}" srcOrd="2" destOrd="0" presId="urn:microsoft.com/office/officeart/2008/layout/AlternatingHexagons"/>
    <dgm:cxn modelId="{F1D17C02-1F8D-49AC-AE43-6838B0FD887C}" type="presParOf" srcId="{BA4DD153-460E-4791-AF80-F48737182CAC}" destId="{4EBEB0F9-2E7F-4ABA-9330-CF71D9512499}" srcOrd="3" destOrd="0" presId="urn:microsoft.com/office/officeart/2008/layout/AlternatingHexagons"/>
    <dgm:cxn modelId="{FFAD7D85-5ECF-4BD7-93AD-6A4DAE63B5AD}" type="presParOf" srcId="{BA4DD153-460E-4791-AF80-F48737182CAC}" destId="{0B509BEA-9F67-456A-BB46-DD43F4361889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94B91A-EBD5-4F15-8A2C-99471C8D3C5D}">
      <dsp:nvSpPr>
        <dsp:cNvPr id="0" name=""/>
        <dsp:cNvSpPr/>
      </dsp:nvSpPr>
      <dsp:spPr>
        <a:xfrm rot="5400000">
          <a:off x="3601016" y="118367"/>
          <a:ext cx="1814850" cy="1578919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400" b="1" kern="1200" dirty="0" smtClean="0">
              <a:solidFill>
                <a:schemeClr val="accent3">
                  <a:lumMod val="40000"/>
                  <a:lumOff val="60000"/>
                </a:schemeClr>
              </a:solidFill>
            </a:rPr>
            <a:t>Mappe</a:t>
          </a:r>
          <a:endParaRPr lang="it-IT" sz="2400" b="1" kern="1200" dirty="0">
            <a:solidFill>
              <a:schemeClr val="accent3">
                <a:lumMod val="40000"/>
                <a:lumOff val="60000"/>
              </a:schemeClr>
            </a:solidFill>
          </a:endParaRPr>
        </a:p>
      </dsp:txBody>
      <dsp:txXfrm rot="-5400000">
        <a:off x="3965029" y="283216"/>
        <a:ext cx="1086823" cy="1249222"/>
      </dsp:txXfrm>
    </dsp:sp>
    <dsp:sp modelId="{5720FC0C-02C5-4A14-95A6-F769F7F8E1CB}">
      <dsp:nvSpPr>
        <dsp:cNvPr id="0" name=""/>
        <dsp:cNvSpPr/>
      </dsp:nvSpPr>
      <dsp:spPr>
        <a:xfrm>
          <a:off x="5641639" y="333960"/>
          <a:ext cx="2025372" cy="10889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A3FD267-2972-44F3-91CC-9A774767D153}">
      <dsp:nvSpPr>
        <dsp:cNvPr id="0" name=""/>
        <dsp:cNvSpPr/>
      </dsp:nvSpPr>
      <dsp:spPr>
        <a:xfrm rot="5400000">
          <a:off x="1895783" y="118367"/>
          <a:ext cx="1814850" cy="1578919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it-IT" sz="2400" b="1" kern="1200" dirty="0" smtClean="0">
              <a:solidFill>
                <a:srgbClr val="006600"/>
              </a:solidFill>
            </a:rPr>
            <a:t>Bozze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it-IT" sz="2400" b="1" kern="1200" dirty="0" smtClean="0">
              <a:solidFill>
                <a:srgbClr val="006600"/>
              </a:solidFill>
            </a:rPr>
            <a:t>testi</a:t>
          </a:r>
          <a:endParaRPr lang="it-IT" sz="2400" b="1" kern="1200" dirty="0">
            <a:solidFill>
              <a:srgbClr val="006600"/>
            </a:solidFill>
          </a:endParaRPr>
        </a:p>
      </dsp:txBody>
      <dsp:txXfrm rot="-5400000">
        <a:off x="2259796" y="283216"/>
        <a:ext cx="1086823" cy="1249222"/>
      </dsp:txXfrm>
    </dsp:sp>
    <dsp:sp modelId="{3654CE65-BC5F-42BC-B422-18F9029C4164}">
      <dsp:nvSpPr>
        <dsp:cNvPr id="0" name=""/>
        <dsp:cNvSpPr/>
      </dsp:nvSpPr>
      <dsp:spPr>
        <a:xfrm rot="5400000">
          <a:off x="2745133" y="1658812"/>
          <a:ext cx="1814850" cy="1578919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400" b="1" kern="1200" dirty="0" smtClean="0"/>
            <a:t>Poster</a:t>
          </a:r>
          <a:endParaRPr lang="it-IT" sz="2400" b="1" kern="1200" dirty="0"/>
        </a:p>
      </dsp:txBody>
      <dsp:txXfrm rot="-5400000">
        <a:off x="3109146" y="1823661"/>
        <a:ext cx="1086823" cy="1249222"/>
      </dsp:txXfrm>
    </dsp:sp>
    <dsp:sp modelId="{5761981F-3168-41DA-84B7-52396677DD3E}">
      <dsp:nvSpPr>
        <dsp:cNvPr id="0" name=""/>
        <dsp:cNvSpPr/>
      </dsp:nvSpPr>
      <dsp:spPr>
        <a:xfrm>
          <a:off x="837725" y="1903816"/>
          <a:ext cx="1960038" cy="10889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4B56FFD-3A32-477B-8335-4A223863744D}">
      <dsp:nvSpPr>
        <dsp:cNvPr id="0" name=""/>
        <dsp:cNvSpPr/>
      </dsp:nvSpPr>
      <dsp:spPr>
        <a:xfrm rot="5400000">
          <a:off x="4680004" y="1598314"/>
          <a:ext cx="1814850" cy="1642565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400" b="1" kern="1200" dirty="0" smtClean="0">
              <a:solidFill>
                <a:srgbClr val="000099"/>
              </a:solidFill>
            </a:rPr>
            <a:t>Prodotti</a:t>
          </a:r>
          <a:endParaRPr lang="it-IT" sz="2400" b="1" kern="1200" dirty="0">
            <a:solidFill>
              <a:srgbClr val="000099"/>
            </a:solidFill>
          </a:endParaRPr>
        </a:p>
      </dsp:txBody>
      <dsp:txXfrm rot="-5400000">
        <a:off x="5026913" y="1800290"/>
        <a:ext cx="1121031" cy="1238614"/>
      </dsp:txXfrm>
    </dsp:sp>
    <dsp:sp modelId="{0D5FE524-778E-4944-84DB-075F65A2651B}">
      <dsp:nvSpPr>
        <dsp:cNvPr id="0" name=""/>
        <dsp:cNvSpPr/>
      </dsp:nvSpPr>
      <dsp:spPr>
        <a:xfrm rot="5400000">
          <a:off x="3801160" y="3168964"/>
          <a:ext cx="1814850" cy="1640307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it-IT" sz="2400" b="1" kern="1200" dirty="0" err="1" smtClean="0">
              <a:solidFill>
                <a:srgbClr val="800000"/>
              </a:solidFill>
            </a:rPr>
            <a:t>Power</a:t>
          </a:r>
          <a:r>
            <a:rPr lang="it-IT" sz="2400" b="1" kern="1200" dirty="0" smtClean="0">
              <a:solidFill>
                <a:srgbClr val="800000"/>
              </a:solidFill>
            </a:rPr>
            <a:t>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it-IT" sz="2400" b="1" kern="1200" dirty="0" err="1" smtClean="0">
              <a:solidFill>
                <a:srgbClr val="800000"/>
              </a:solidFill>
            </a:rPr>
            <a:t>point</a:t>
          </a:r>
          <a:endParaRPr lang="it-IT" sz="2400" b="1" kern="1200" dirty="0">
            <a:solidFill>
              <a:srgbClr val="800000"/>
            </a:solidFill>
          </a:endParaRPr>
        </a:p>
      </dsp:txBody>
      <dsp:txXfrm rot="-5400000">
        <a:off x="4148669" y="3369623"/>
        <a:ext cx="1119831" cy="1238990"/>
      </dsp:txXfrm>
    </dsp:sp>
    <dsp:sp modelId="{908D2FDF-6B2E-422D-AF23-73439DE2DD76}">
      <dsp:nvSpPr>
        <dsp:cNvPr id="0" name=""/>
        <dsp:cNvSpPr/>
      </dsp:nvSpPr>
      <dsp:spPr>
        <a:xfrm>
          <a:off x="5345813" y="3444261"/>
          <a:ext cx="2025372" cy="10889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B509BEA-9F67-456A-BB46-DD43F4361889}">
      <dsp:nvSpPr>
        <dsp:cNvPr id="0" name=""/>
        <dsp:cNvSpPr/>
      </dsp:nvSpPr>
      <dsp:spPr>
        <a:xfrm rot="5400000">
          <a:off x="1898262" y="3199659"/>
          <a:ext cx="1814850" cy="1578919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400" b="1" kern="1200" dirty="0" smtClean="0"/>
            <a:t>…</a:t>
          </a:r>
          <a:endParaRPr lang="it-IT" sz="2400" b="1" kern="1200" dirty="0"/>
        </a:p>
      </dsp:txBody>
      <dsp:txXfrm rot="-5400000">
        <a:off x="2262275" y="3364508"/>
        <a:ext cx="1086823" cy="124922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fld id="{DC2C8702-B780-4DA9-ACF1-F0FBBE1D1A5B}" type="datetime1">
              <a:rPr lang="it-IT"/>
              <a:pPr>
                <a:defRPr/>
              </a:pPr>
              <a:t>31/08/2016</a:t>
            </a:fld>
            <a:endParaRPr lang="it-IT"/>
          </a:p>
        </p:txBody>
      </p:sp>
      <p:sp>
        <p:nvSpPr>
          <p:cNvPr id="819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19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fld id="{10C88862-1D90-4AD1-A274-3060BF1989AE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517183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280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fld id="{C8F39981-F564-43F1-BE20-E84617C7E9C2}" type="datetime1">
              <a:rPr lang="it-IT"/>
              <a:pPr>
                <a:defRPr/>
              </a:pPr>
              <a:t>31/08/2016</a:t>
            </a:fld>
            <a:endParaRPr lang="it-IT"/>
          </a:p>
        </p:txBody>
      </p:sp>
      <p:sp>
        <p:nvSpPr>
          <p:cNvPr id="307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80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714875"/>
            <a:ext cx="4984750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noProof="0" smtClean="0"/>
              <a:t>Fare clic per modificare gli stili del testo dello schema</a:t>
            </a:r>
          </a:p>
          <a:p>
            <a:pPr lvl="0"/>
            <a:r>
              <a:rPr lang="it-IT" altLang="it-IT" noProof="0" smtClean="0"/>
              <a:t>Secondo livello</a:t>
            </a:r>
          </a:p>
          <a:p>
            <a:pPr lvl="0"/>
            <a:r>
              <a:rPr lang="it-IT" altLang="it-IT" noProof="0" smtClean="0"/>
              <a:t>Terzo livello</a:t>
            </a:r>
          </a:p>
          <a:p>
            <a:pPr lvl="0"/>
            <a:r>
              <a:rPr lang="it-IT" altLang="it-IT" noProof="0" smtClean="0"/>
              <a:t>Quarto livello</a:t>
            </a:r>
          </a:p>
          <a:p>
            <a:pPr lvl="0"/>
            <a:r>
              <a:rPr lang="it-IT" altLang="it-IT" noProof="0" smtClean="0"/>
              <a:t>Quinto livello</a:t>
            </a:r>
          </a:p>
        </p:txBody>
      </p:sp>
      <p:sp>
        <p:nvSpPr>
          <p:cNvPr id="1280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280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fld id="{2B809D93-A594-41D6-B014-5181C8316396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1889788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ＭＳ Ｐゴシック" charset="-128"/>
        <a:cs typeface="ＭＳ Ｐゴシック" charset="-128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ＭＳ Ｐゴシック" charset="-128"/>
        <a:cs typeface="+mn-cs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ＭＳ Ｐゴシック" charset="-128"/>
        <a:cs typeface="+mn-cs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ＭＳ Ｐゴシック" charset="-128"/>
        <a:cs typeface="+mn-cs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nettore 1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olo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9" name="Sottotitolo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16" name="Segnaposto data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C02BFA0-0687-4586-9627-1DC557EFF438}" type="datetime1">
              <a:rPr lang="en-US" smtClean="0"/>
              <a:pPr>
                <a:defRPr/>
              </a:pPr>
              <a:t>8/31/2016</a:t>
            </a:fld>
            <a:endParaRPr lang="en-US"/>
          </a:p>
        </p:txBody>
      </p:sp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5" name="Segnaposto numero diapositiva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B4CB8DA7-20D0-4387-A32A-B0CA3E1A03B4}" type="slidenum">
              <a:rPr lang="en-US" smtClean="0"/>
              <a:pPr>
                <a:defRPr/>
              </a:pPr>
              <a:t>‹N›</a:t>
            </a:fld>
            <a:endParaRPr lang="en-US">
              <a:solidFill>
                <a:srgbClr val="457607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B2A4DE2-95B1-4350-A128-901F83A2B243}" type="datetime1">
              <a:rPr lang="it-IT" smtClean="0"/>
              <a:pPr>
                <a:defRPr/>
              </a:pPr>
              <a:t>31/08/2016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E43C15-883E-4442-8F0A-F367684A7459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729E0E-3B26-4D40-81B7-5B6E7CD6ACF9}" type="datetime1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8/31/2016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E8238A-541D-4EFA-8C63-B9A8D70B780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en-US">
              <a:solidFill>
                <a:srgbClr val="45760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9478329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70386B-13FF-408A-9179-70A341ABAF0B}" type="datetime1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31/08/2016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B136DA-9ACC-49BF-8040-71CD5CB3A9A1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8254685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82712A-5AEB-4BA5-AE5F-9D59665A7E5D}" type="datetime1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31/08/2016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AF5681-B123-47A8-AC3B-986B320AFF95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5322033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907DEA-81FB-4FD9-AE4C-78DE1CCD69C0}" type="datetime1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31/08/2016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2D5C56-3C82-42E4-89B0-4B844431B126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2783746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9C6E56-6C2A-400A-BC9C-FCC2BDDB4B63}" type="datetime1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31/08/2016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69938E-C0C3-4E4F-8EBF-1ADFA73F0E28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5020123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9ED205-5642-47C7-83E8-9C7735AEC299}" type="datetime1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31/08/2016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038F99-AC7C-4EBC-8E3D-AF9D87AD2A2F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6160504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413B71-73CA-461B-9DB1-30E5341AEA80}" type="datetime1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31/08/2016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253325-336C-4490-A04A-6B85F1765216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3246475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81B46-2F06-4F06-BB9B-4E011B5DB944}" type="datetime1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31/08/2016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FE6C7-E97F-46E7-8CE6-C70E4A047085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4602819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DE1312-702B-450F-8443-E29E97FE29E9}" type="datetime1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31/08/2016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515939-6E37-4CC8-811A-266F37D62A0B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4951014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34B4A4-1B57-4734-B003-70BB358544AA}" type="datetime1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31/08/2016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EA2BF9-DD31-4F5C-BF6A-DABC381490B4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12109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58961CF-CA07-4C00-9BD7-44729920DE9C}" type="datetime1">
              <a:rPr lang="it-IT" smtClean="0"/>
              <a:pPr>
                <a:defRPr/>
              </a:pPr>
              <a:t>31/08/2016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88D068-4A3B-4B34-A41E-6FC748F6E1CD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A34901-BCBD-46E4-8092-C96E2B345212}" type="datetime1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31/08/2016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152EA9-B684-4812-BCE4-868D71EDEF54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2857584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BEF411-47DF-46EE-A51C-FE3C1517D1CA}" type="datetime1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8/31/2016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CAA8D8-B238-480E-B35B-20FEC39E63D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en-US">
              <a:solidFill>
                <a:srgbClr val="45760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1927400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3165BE-CC88-4D22-8076-94E3E0112ADA}" type="datetime1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31/08/2016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6259B2-5109-493E-88B5-B3D94EDD43CE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9649708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21F47B-55B8-484C-B743-A5410CCF0097}" type="datetime1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31/08/2016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1C98E3-7B1D-424D-AA2A-167C0580AE9F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5020875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4FB534-96FF-48E2-B512-88BC316D7902}" type="datetime1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31/08/2016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7E1041-9CAE-49A8-A568-BE03C601776E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3665168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65AE31-5252-46AA-946E-8CA6BED27DE3}" type="datetime1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31/08/2016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BDC78D-E3E1-41B0-945A-6E9F1D74DC9E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8360899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A6847E-F42C-4CDA-831C-A13BA1B8F005}" type="datetime1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31/08/2016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306E57-4E72-4239-89BC-BAD94BD9640F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0457334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DDE076-29C9-4322-9D09-DB9216DFA8AE}" type="datetime1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31/08/2016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31E677-D466-4C55-AA7C-AA89F18DA45A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3523115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F34439-BAC1-4419-8938-24C0B6B34132}" type="datetime1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31/08/2016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9F976E-93B2-475E-A679-5B71C05054D6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7274096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F351F9-6A55-4C7B-915E-0B34F1B29579}" type="datetime1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31/08/2016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22CC13-407C-4587-8B4E-A2692A16D968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1061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729E0E-3B26-4D40-81B7-5B6E7CD6ACF9}" type="datetime1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8/31/2016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E8238A-541D-4EFA-8C63-B9A8D70B780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en-US">
              <a:solidFill>
                <a:srgbClr val="45760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3535626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2F94CC-9DD0-491F-9AA4-9267209FC34D}" type="datetime1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31/08/2016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830789-572C-4AD4-B071-287E75A4E33C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1572620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F9CFA0-9B2C-45DB-945F-9119F52FEB4D}" type="datetime1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31/08/2016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B99E70-5BE7-40F9-9E12-6765A8CBFC33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180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70386B-13FF-408A-9179-70A341ABAF0B}" type="datetime1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31/08/2016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B136DA-9ACC-49BF-8040-71CD5CB3A9A1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39083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82712A-5AEB-4BA5-AE5F-9D59665A7E5D}" type="datetime1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31/08/2016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AF5681-B123-47A8-AC3B-986B320AFF95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33703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907DEA-81FB-4FD9-AE4C-78DE1CCD69C0}" type="datetime1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31/08/2016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2D5C56-3C82-42E4-89B0-4B844431B126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90585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9C6E56-6C2A-400A-BC9C-FCC2BDDB4B63}" type="datetime1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31/08/2016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69938E-C0C3-4E4F-8EBF-1ADFA73F0E28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99620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9ED205-5642-47C7-83E8-9C7735AEC299}" type="datetime1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31/08/2016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038F99-AC7C-4EBC-8E3D-AF9D87AD2A2F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016943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413B71-73CA-461B-9DB1-30E5341AEA80}" type="datetime1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31/08/2016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253325-336C-4490-A04A-6B85F1765216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419917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81B46-2F06-4F06-BB9B-4E011B5DB944}" type="datetime1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31/08/2016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FE6C7-E97F-46E7-8CE6-C70E4A047085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12788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olo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27" name="Segnaposto contenuto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25" name="Segnaposto data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CDFD384-7CBB-4201-8FE3-61D488255BB7}" type="datetime1">
              <a:rPr lang="it-IT" smtClean="0"/>
              <a:pPr>
                <a:defRPr/>
              </a:pPr>
              <a:t>31/08/2016</a:t>
            </a:fld>
            <a:endParaRPr lang="it-IT"/>
          </a:p>
        </p:txBody>
      </p:sp>
      <p:sp>
        <p:nvSpPr>
          <p:cNvPr id="19" name="Segnaposto piè di pagina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16" name="Segnaposto numero diapositiva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565CDDD9-0FBD-4699-846E-4093945304B9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DE1312-702B-450F-8443-E29E97FE29E9}" type="datetime1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31/08/2016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515939-6E37-4CC8-811A-266F37D62A0B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397844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34B4A4-1B57-4734-B003-70BB358544AA}" type="datetime1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31/08/2016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EA2BF9-DD31-4F5C-BF6A-DABC381490B4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762480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A34901-BCBD-46E4-8092-C96E2B345212}" type="datetime1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31/08/2016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152EA9-B684-4812-BCE4-868D71EDEF54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340225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729E0E-3B26-4D40-81B7-5B6E7CD6ACF9}" type="datetime1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8/31/2016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E8238A-541D-4EFA-8C63-B9A8D70B780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en-US">
              <a:solidFill>
                <a:srgbClr val="45760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56973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70386B-13FF-408A-9179-70A341ABAF0B}" type="datetime1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31/08/2016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B136DA-9ACC-49BF-8040-71CD5CB3A9A1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62893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82712A-5AEB-4BA5-AE5F-9D59665A7E5D}" type="datetime1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31/08/2016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AF5681-B123-47A8-AC3B-986B320AFF95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595978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907DEA-81FB-4FD9-AE4C-78DE1CCD69C0}" type="datetime1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31/08/2016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2D5C56-3C82-42E4-89B0-4B844431B126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619972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9C6E56-6C2A-400A-BC9C-FCC2BDDB4B63}" type="datetime1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31/08/2016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69938E-C0C3-4E4F-8EBF-1ADFA73F0E28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240615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9ED205-5642-47C7-83E8-9C7735AEC299}" type="datetime1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31/08/2016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038F99-AC7C-4EBC-8E3D-AF9D87AD2A2F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052223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413B71-73CA-461B-9DB1-30E5341AEA80}" type="datetime1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31/08/2016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253325-336C-4490-A04A-6B85F1765216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31355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nettore 1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egnaposto testo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19" name="Segnaposto data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A3131A2-16AC-4F9C-B0AF-3B4CD194FFFB}" type="datetime1">
              <a:rPr lang="it-IT" smtClean="0"/>
              <a:pPr>
                <a:defRPr/>
              </a:pPr>
              <a:t>31/08/2016</a:t>
            </a:fld>
            <a:endParaRPr lang="it-IT"/>
          </a:p>
        </p:txBody>
      </p:sp>
      <p:sp>
        <p:nvSpPr>
          <p:cNvPr id="11" name="Segnaposto piè di pagina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16" name="Segnaposto numero diapositiva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5D0617-145F-4E8C-AFF5-4E3C88D3C395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  <p:sp>
        <p:nvSpPr>
          <p:cNvPr id="8" name="Titolo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81B46-2F06-4F06-BB9B-4E011B5DB944}" type="datetime1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31/08/2016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FE6C7-E97F-46E7-8CE6-C70E4A047085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120978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DE1312-702B-450F-8443-E29E97FE29E9}" type="datetime1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31/08/2016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515939-6E37-4CC8-811A-266F37D62A0B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349160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34B4A4-1B57-4734-B003-70BB358544AA}" type="datetime1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31/08/2016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EA2BF9-DD31-4F5C-BF6A-DABC381490B4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505877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A34901-BCBD-46E4-8092-C96E2B345212}" type="datetime1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31/08/2016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152EA9-B684-4812-BCE4-868D71EDEF54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426846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729E0E-3B26-4D40-81B7-5B6E7CD6ACF9}" type="datetime1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8/31/2016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E8238A-541D-4EFA-8C63-B9A8D70B780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en-US">
              <a:solidFill>
                <a:srgbClr val="45760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440068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70386B-13FF-408A-9179-70A341ABAF0B}" type="datetime1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31/08/2016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B136DA-9ACC-49BF-8040-71CD5CB3A9A1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43130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82712A-5AEB-4BA5-AE5F-9D59665A7E5D}" type="datetime1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31/08/2016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AF5681-B123-47A8-AC3B-986B320AFF95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119219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907DEA-81FB-4FD9-AE4C-78DE1CCD69C0}" type="datetime1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31/08/2016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2D5C56-3C82-42E4-89B0-4B844431B126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386960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9C6E56-6C2A-400A-BC9C-FCC2BDDB4B63}" type="datetime1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31/08/2016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69938E-C0C3-4E4F-8EBF-1ADFA73F0E28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060424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9ED205-5642-47C7-83E8-9C7735AEC299}" type="datetime1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31/08/2016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038F99-AC7C-4EBC-8E3D-AF9D87AD2A2F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86008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olo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4" name="Segnaposto contenuto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13" name="Segnaposto contenuto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21" name="Segnaposto data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1C70E77-A0F2-41AB-906D-2957F7972E00}" type="datetime1">
              <a:rPr lang="it-IT" smtClean="0"/>
              <a:pPr>
                <a:defRPr/>
              </a:pPr>
              <a:t>31/08/2016</a:t>
            </a:fld>
            <a:endParaRPr lang="it-IT"/>
          </a:p>
        </p:txBody>
      </p:sp>
      <p:sp>
        <p:nvSpPr>
          <p:cNvPr id="10" name="Segnaposto piè di pagina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31" name="Segnaposto numero diapositiva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FD15A2-E2E1-4B21-B924-F8C1F92EB681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413B71-73CA-461B-9DB1-30E5341AEA80}" type="datetime1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31/08/2016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253325-336C-4490-A04A-6B85F1765216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019933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81B46-2F06-4F06-BB9B-4E011B5DB944}" type="datetime1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31/08/2016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FE6C7-E97F-46E7-8CE6-C70E4A047085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849425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DE1312-702B-450F-8443-E29E97FE29E9}" type="datetime1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31/08/2016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515939-6E37-4CC8-811A-266F37D62A0B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947374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34B4A4-1B57-4734-B003-70BB358544AA}" type="datetime1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31/08/2016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EA2BF9-DD31-4F5C-BF6A-DABC381490B4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357944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A34901-BCBD-46E4-8092-C96E2B345212}" type="datetime1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31/08/2016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152EA9-B684-4812-BCE4-868D71EDEF54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309766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729E0E-3B26-4D40-81B7-5B6E7CD6ACF9}" type="datetime1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8/31/2016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E8238A-541D-4EFA-8C63-B9A8D70B780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en-US">
              <a:solidFill>
                <a:srgbClr val="45760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939142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70386B-13FF-408A-9179-70A341ABAF0B}" type="datetime1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31/08/2016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B136DA-9ACC-49BF-8040-71CD5CB3A9A1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268629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82712A-5AEB-4BA5-AE5F-9D59665A7E5D}" type="datetime1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31/08/2016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AF5681-B123-47A8-AC3B-986B320AFF95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055922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907DEA-81FB-4FD9-AE4C-78DE1CCD69C0}" type="datetime1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31/08/2016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2D5C56-3C82-42E4-89B0-4B844431B126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088316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9C6E56-6C2A-400A-BC9C-FCC2BDDB4B63}" type="datetime1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31/08/2016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69938E-C0C3-4E4F-8EBF-1ADFA73F0E28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62323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olo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3" name="Segnaposto testo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25" name="Segnaposto testo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28" name="Segnaposto contenuto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10" name="Segnaposto data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6BAB7EA-D147-4879-84E7-B2366F8EE1A2}" type="datetime1">
              <a:rPr lang="it-IT" smtClean="0"/>
              <a:pPr>
                <a:defRPr/>
              </a:pPr>
              <a:t>31/08/2016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pPr>
              <a:defRPr/>
            </a:pPr>
            <a:fld id="{8F048355-854E-486C-B839-5D5422BF9841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  <p:sp>
        <p:nvSpPr>
          <p:cNvPr id="11" name="Connettore 1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9ED205-5642-47C7-83E8-9C7735AEC299}" type="datetime1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31/08/2016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038F99-AC7C-4EBC-8E3D-AF9D87AD2A2F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795718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413B71-73CA-461B-9DB1-30E5341AEA80}" type="datetime1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31/08/2016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253325-336C-4490-A04A-6B85F1765216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639669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81B46-2F06-4F06-BB9B-4E011B5DB944}" type="datetime1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31/08/2016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FE6C7-E97F-46E7-8CE6-C70E4A047085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18949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DE1312-702B-450F-8443-E29E97FE29E9}" type="datetime1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31/08/2016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515939-6E37-4CC8-811A-266F37D62A0B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133003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34B4A4-1B57-4734-B003-70BB358544AA}" type="datetime1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31/08/2016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EA2BF9-DD31-4F5C-BF6A-DABC381490B4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919372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A34901-BCBD-46E4-8092-C96E2B345212}" type="datetime1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31/08/2016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152EA9-B684-4812-BCE4-868D71EDEF54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9103159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729E0E-3B26-4D40-81B7-5B6E7CD6ACF9}" type="datetime1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8/31/2016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E8238A-541D-4EFA-8C63-B9A8D70B780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en-US">
              <a:solidFill>
                <a:srgbClr val="45760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6599627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70386B-13FF-408A-9179-70A341ABAF0B}" type="datetime1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31/08/2016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B136DA-9ACC-49BF-8040-71CD5CB3A9A1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1731123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82712A-5AEB-4BA5-AE5F-9D59665A7E5D}" type="datetime1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31/08/2016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AF5681-B123-47A8-AC3B-986B320AFF95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133115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907DEA-81FB-4FD9-AE4C-78DE1CCD69C0}" type="datetime1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31/08/2016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2D5C56-3C82-42E4-89B0-4B844431B126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86597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olo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2" name="Segnaposto data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7FBF61E-3692-4CE8-BD05-28C633581ECA}" type="datetime1">
              <a:rPr lang="it-IT" smtClean="0"/>
              <a:pPr>
                <a:defRPr/>
              </a:pPr>
              <a:t>31/08/2016</a:t>
            </a:fld>
            <a:endParaRPr lang="it-IT"/>
          </a:p>
        </p:txBody>
      </p:sp>
      <p:sp>
        <p:nvSpPr>
          <p:cNvPr id="21" name="Segnaposto piè di pagina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5FFF97-4059-4F74-9609-AD9F8ACC0340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9C6E56-6C2A-400A-BC9C-FCC2BDDB4B63}" type="datetime1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31/08/2016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69938E-C0C3-4E4F-8EBF-1ADFA73F0E28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173044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9ED205-5642-47C7-83E8-9C7735AEC299}" type="datetime1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31/08/2016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038F99-AC7C-4EBC-8E3D-AF9D87AD2A2F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311930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413B71-73CA-461B-9DB1-30E5341AEA80}" type="datetime1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31/08/2016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253325-336C-4490-A04A-6B85F1765216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8938148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81B46-2F06-4F06-BB9B-4E011B5DB944}" type="datetime1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31/08/2016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FE6C7-E97F-46E7-8CE6-C70E4A047085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4350772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DE1312-702B-450F-8443-E29E97FE29E9}" type="datetime1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31/08/2016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515939-6E37-4CC8-811A-266F37D62A0B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2410255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34B4A4-1B57-4734-B003-70BB358544AA}" type="datetime1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31/08/2016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EA2BF9-DD31-4F5C-BF6A-DABC381490B4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3985242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A34901-BCBD-46E4-8092-C96E2B345212}" type="datetime1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31/08/2016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152EA9-B684-4812-BCE4-868D71EDEF54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2933267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729E0E-3B26-4D40-81B7-5B6E7CD6ACF9}" type="datetime1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8/31/2016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E8238A-541D-4EFA-8C63-B9A8D70B780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en-US">
              <a:solidFill>
                <a:srgbClr val="45760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137749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70386B-13FF-408A-9179-70A341ABAF0B}" type="datetime1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31/08/2016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B136DA-9ACC-49BF-8040-71CD5CB3A9A1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799227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82712A-5AEB-4BA5-AE5F-9D59665A7E5D}" type="datetime1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31/08/2016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AF5681-B123-47A8-AC3B-986B320AFF95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9612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D8FFC3E-05AB-4AB4-A751-C00945FB9B91}" type="datetime1">
              <a:rPr lang="it-IT" smtClean="0"/>
              <a:pPr>
                <a:defRPr/>
              </a:pPr>
              <a:t>31/08/2016</a:t>
            </a:fld>
            <a:endParaRPr lang="it-IT"/>
          </a:p>
        </p:txBody>
      </p:sp>
      <p:sp>
        <p:nvSpPr>
          <p:cNvPr id="24" name="Segnaposto piè di pagina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81B42D-7C8E-4DC8-B446-0C902915EE01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907DEA-81FB-4FD9-AE4C-78DE1CCD69C0}" type="datetime1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31/08/2016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2D5C56-3C82-42E4-89B0-4B844431B126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9135068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9C6E56-6C2A-400A-BC9C-FCC2BDDB4B63}" type="datetime1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31/08/2016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69938E-C0C3-4E4F-8EBF-1ADFA73F0E28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6606283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9ED205-5642-47C7-83E8-9C7735AEC299}" type="datetime1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31/08/2016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038F99-AC7C-4EBC-8E3D-AF9D87AD2A2F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2401826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413B71-73CA-461B-9DB1-30E5341AEA80}" type="datetime1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31/08/2016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253325-336C-4490-A04A-6B85F1765216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2325893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81B46-2F06-4F06-BB9B-4E011B5DB944}" type="datetime1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31/08/2016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FE6C7-E97F-46E7-8CE6-C70E4A047085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9639789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DE1312-702B-450F-8443-E29E97FE29E9}" type="datetime1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31/08/2016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515939-6E37-4CC8-811A-266F37D62A0B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046363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34B4A4-1B57-4734-B003-70BB358544AA}" type="datetime1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31/08/2016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EA2BF9-DD31-4F5C-BF6A-DABC381490B4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5105333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A34901-BCBD-46E4-8092-C96E2B345212}" type="datetime1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31/08/2016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152EA9-B684-4812-BCE4-868D71EDEF54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912088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729E0E-3B26-4D40-81B7-5B6E7CD6ACF9}" type="datetime1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8/31/2016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E8238A-541D-4EFA-8C63-B9A8D70B780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en-US">
              <a:solidFill>
                <a:srgbClr val="45760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901648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70386B-13FF-408A-9179-70A341ABAF0B}" type="datetime1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31/08/2016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B136DA-9ACC-49BF-8040-71CD5CB3A9A1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61206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nettore 1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olo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26" name="Segnaposto testo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14" name="Segnaposto contenuto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25" name="Segnaposto data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D00B267-65FC-4F34-8A76-AE76C2D222AC}" type="datetime1">
              <a:rPr lang="it-IT" smtClean="0"/>
              <a:pPr>
                <a:defRPr/>
              </a:pPr>
              <a:t>31/08/2016</a:t>
            </a:fld>
            <a:endParaRPr lang="it-IT"/>
          </a:p>
        </p:txBody>
      </p:sp>
      <p:sp>
        <p:nvSpPr>
          <p:cNvPr id="29" name="Segnaposto piè di pagina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DDEA37-C375-4D92-8EE1-B739BFB3AE66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82712A-5AEB-4BA5-AE5F-9D59665A7E5D}" type="datetime1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31/08/2016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AF5681-B123-47A8-AC3B-986B320AFF95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7675350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907DEA-81FB-4FD9-AE4C-78DE1CCD69C0}" type="datetime1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31/08/2016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2D5C56-3C82-42E4-89B0-4B844431B126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2377396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9C6E56-6C2A-400A-BC9C-FCC2BDDB4B63}" type="datetime1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31/08/2016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69938E-C0C3-4E4F-8EBF-1ADFA73F0E28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1404626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9ED205-5642-47C7-83E8-9C7735AEC299}" type="datetime1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31/08/2016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038F99-AC7C-4EBC-8E3D-AF9D87AD2A2F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355838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413B71-73CA-461B-9DB1-30E5341AEA80}" type="datetime1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31/08/2016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253325-336C-4490-A04A-6B85F1765216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8683851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81B46-2F06-4F06-BB9B-4E011B5DB944}" type="datetime1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31/08/2016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FE6C7-E97F-46E7-8CE6-C70E4A047085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3870072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DE1312-702B-450F-8443-E29E97FE29E9}" type="datetime1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31/08/2016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515939-6E37-4CC8-811A-266F37D62A0B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9614309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34B4A4-1B57-4734-B003-70BB358544AA}" type="datetime1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31/08/2016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EA2BF9-DD31-4F5C-BF6A-DABC381490B4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5006548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A34901-BCBD-46E4-8092-C96E2B345212}" type="datetime1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31/08/2016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152EA9-B684-4812-BCE4-868D71EDEF54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6690171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729E0E-3B26-4D40-81B7-5B6E7CD6ACF9}" type="datetime1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8/31/2016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E8238A-541D-4EFA-8C63-B9A8D70B780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en-US">
              <a:solidFill>
                <a:srgbClr val="45760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20101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egnaposto immagine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it-IT" smtClean="0"/>
              <a:t>Fare clic sull'icona per inserire un'immagine</a:t>
            </a:r>
            <a:endParaRPr kumimoji="0" lang="en-US" dirty="0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6653A1B-2822-4051-9422-896C4624B49B}" type="datetime1">
              <a:rPr lang="it-IT" smtClean="0"/>
              <a:pPr>
                <a:defRPr/>
              </a:pPr>
              <a:t>31/08/2016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31" name="Segnaposto numero diapositiva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9FCCBF-E89F-4B8A-88FE-3EC7B82EFEFC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  <p:sp>
        <p:nvSpPr>
          <p:cNvPr id="17" name="Titolo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26" name="Segnaposto testo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70386B-13FF-408A-9179-70A341ABAF0B}" type="datetime1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31/08/2016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B136DA-9ACC-49BF-8040-71CD5CB3A9A1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1526415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82712A-5AEB-4BA5-AE5F-9D59665A7E5D}" type="datetime1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31/08/2016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AF5681-B123-47A8-AC3B-986B320AFF95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537192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907DEA-81FB-4FD9-AE4C-78DE1CCD69C0}" type="datetime1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31/08/2016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2D5C56-3C82-42E4-89B0-4B844431B126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0068234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9C6E56-6C2A-400A-BC9C-FCC2BDDB4B63}" type="datetime1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31/08/2016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69938E-C0C3-4E4F-8EBF-1ADFA73F0E28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518010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9ED205-5642-47C7-83E8-9C7735AEC299}" type="datetime1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31/08/2016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038F99-AC7C-4EBC-8E3D-AF9D87AD2A2F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1139493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413B71-73CA-461B-9DB1-30E5341AEA80}" type="datetime1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31/08/2016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253325-336C-4490-A04A-6B85F1765216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8215549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81B46-2F06-4F06-BB9B-4E011B5DB944}" type="datetime1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31/08/2016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FE6C7-E97F-46E7-8CE6-C70E4A047085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4303869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DE1312-702B-450F-8443-E29E97FE29E9}" type="datetime1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31/08/2016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515939-6E37-4CC8-811A-266F37D62A0B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6982952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34B4A4-1B57-4734-B003-70BB358544AA}" type="datetime1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31/08/2016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EA2BF9-DD31-4F5C-BF6A-DABC381490B4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8536323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A34901-BCBD-46E4-8092-C96E2B345212}" type="datetime1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31/08/2016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152EA9-B684-4812-BCE4-868D71EDEF54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0190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nettore 1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Segnaposto testo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11" name="Segnaposto data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1BBE0F91-C43E-4069-8A9F-90D6D9B5B2B1}" type="datetime1">
              <a:rPr lang="it-IT" smtClean="0"/>
              <a:pPr>
                <a:defRPr/>
              </a:pPr>
              <a:t>31/08/2016</a:t>
            </a:fld>
            <a:endParaRPr lang="it-IT"/>
          </a:p>
        </p:txBody>
      </p:sp>
      <p:sp>
        <p:nvSpPr>
          <p:cNvPr id="28" name="Segnaposto piè di pagina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BF6E71DC-BFDB-4AFD-B977-EF3E8BB9BC8D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  <p:sp>
        <p:nvSpPr>
          <p:cNvPr id="10" name="Segnaposto titolo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9" name="Connettore 1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Connettore 1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75" r:id="rId1"/>
    <p:sldLayoutId id="2147484776" r:id="rId2"/>
    <p:sldLayoutId id="2147484777" r:id="rId3"/>
    <p:sldLayoutId id="2147484778" r:id="rId4"/>
    <p:sldLayoutId id="2147484779" r:id="rId5"/>
    <p:sldLayoutId id="2147484780" r:id="rId6"/>
    <p:sldLayoutId id="2147484781" r:id="rId7"/>
    <p:sldLayoutId id="2147484782" r:id="rId8"/>
    <p:sldLayoutId id="2147484783" r:id="rId9"/>
    <p:sldLayoutId id="2147484784" r:id="rId10"/>
    <p:sldLayoutId id="214748478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DD9C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egnaposto tito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lo stile del titolo</a:t>
            </a:r>
          </a:p>
        </p:txBody>
      </p:sp>
      <p:sp>
        <p:nvSpPr>
          <p:cNvPr id="1027" name="Segnaposto tes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stili del testo dello schema</a:t>
            </a:r>
          </a:p>
          <a:p>
            <a:pPr lvl="1"/>
            <a:r>
              <a:rPr lang="it-IT" altLang="it-IT" smtClean="0"/>
              <a:t>Secondo livello</a:t>
            </a:r>
          </a:p>
          <a:p>
            <a:pPr lvl="2"/>
            <a:r>
              <a:rPr lang="it-IT" altLang="it-IT" smtClean="0"/>
              <a:t>Terzo livello</a:t>
            </a:r>
          </a:p>
          <a:p>
            <a:pPr lvl="3"/>
            <a:r>
              <a:rPr lang="it-IT" altLang="it-IT" smtClean="0"/>
              <a:t>Quarto livello</a:t>
            </a:r>
          </a:p>
          <a:p>
            <a:pPr lvl="4"/>
            <a:r>
              <a:rPr lang="it-IT" altLang="it-IT" smtClean="0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cs typeface="Arial" charset="0"/>
              </a:defRPr>
            </a:lvl1pPr>
          </a:lstStyle>
          <a:p>
            <a:pPr>
              <a:defRPr/>
            </a:pPr>
            <a:fld id="{979222F2-D434-4FF4-A7F0-2ACA6B003492}" type="datetime1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31/08/2016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cs typeface="Arial" charset="0"/>
              </a:defRPr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cs typeface="Arial" charset="0"/>
              </a:defRPr>
            </a:lvl1pPr>
          </a:lstStyle>
          <a:p>
            <a:pPr>
              <a:defRPr/>
            </a:pPr>
            <a:fld id="{EBF37D7E-9F39-4A29-B6BB-981216E8B4EE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75136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883" r:id="rId1"/>
    <p:sldLayoutId id="2147484884" r:id="rId2"/>
    <p:sldLayoutId id="2147484885" r:id="rId3"/>
    <p:sldLayoutId id="2147484886" r:id="rId4"/>
    <p:sldLayoutId id="2147484887" r:id="rId5"/>
    <p:sldLayoutId id="2147484888" r:id="rId6"/>
    <p:sldLayoutId id="2147484889" r:id="rId7"/>
    <p:sldLayoutId id="2147484890" r:id="rId8"/>
    <p:sldLayoutId id="2147484891" r:id="rId9"/>
    <p:sldLayoutId id="2147484892" r:id="rId10"/>
    <p:sldLayoutId id="214748489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DD9C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egnaposto tito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lo stile del titolo</a:t>
            </a:r>
          </a:p>
        </p:txBody>
      </p:sp>
      <p:sp>
        <p:nvSpPr>
          <p:cNvPr id="1027" name="Segnaposto tes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stili del testo dello schema</a:t>
            </a:r>
          </a:p>
          <a:p>
            <a:pPr lvl="1"/>
            <a:r>
              <a:rPr lang="it-IT" altLang="it-IT" smtClean="0"/>
              <a:t>Secondo livello</a:t>
            </a:r>
          </a:p>
          <a:p>
            <a:pPr lvl="2"/>
            <a:r>
              <a:rPr lang="it-IT" altLang="it-IT" smtClean="0"/>
              <a:t>Terzo livello</a:t>
            </a:r>
          </a:p>
          <a:p>
            <a:pPr lvl="3"/>
            <a:r>
              <a:rPr lang="it-IT" altLang="it-IT" smtClean="0"/>
              <a:t>Quarto livello</a:t>
            </a:r>
          </a:p>
          <a:p>
            <a:pPr lvl="4"/>
            <a:r>
              <a:rPr lang="it-IT" altLang="it-IT" smtClean="0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cs typeface="Arial" charset="0"/>
              </a:defRPr>
            </a:lvl1pPr>
          </a:lstStyle>
          <a:p>
            <a:pPr>
              <a:defRPr/>
            </a:pPr>
            <a:fld id="{3D6EF4F0-F4BC-4288-BE22-9F812322D5F1}" type="datetime1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31/08/2016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cs typeface="Arial" charset="0"/>
              </a:defRPr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cs typeface="Arial" charset="0"/>
              </a:defRPr>
            </a:lvl1pPr>
          </a:lstStyle>
          <a:p>
            <a:pPr>
              <a:defRPr/>
            </a:pPr>
            <a:fld id="{B608B401-D896-4EC0-BDA3-2685675BF7AD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6398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895" r:id="rId1"/>
    <p:sldLayoutId id="2147484896" r:id="rId2"/>
    <p:sldLayoutId id="2147484897" r:id="rId3"/>
    <p:sldLayoutId id="2147484898" r:id="rId4"/>
    <p:sldLayoutId id="2147484899" r:id="rId5"/>
    <p:sldLayoutId id="2147484900" r:id="rId6"/>
    <p:sldLayoutId id="2147484901" r:id="rId7"/>
    <p:sldLayoutId id="2147484902" r:id="rId8"/>
    <p:sldLayoutId id="2147484903" r:id="rId9"/>
    <p:sldLayoutId id="2147484904" r:id="rId10"/>
    <p:sldLayoutId id="214748490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DD9C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egnaposto tito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lo stile del titolo</a:t>
            </a:r>
          </a:p>
        </p:txBody>
      </p:sp>
      <p:sp>
        <p:nvSpPr>
          <p:cNvPr id="1027" name="Segnaposto tes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stili del testo dello schema</a:t>
            </a:r>
          </a:p>
          <a:p>
            <a:pPr lvl="1"/>
            <a:r>
              <a:rPr lang="it-IT" altLang="it-IT" smtClean="0"/>
              <a:t>Secondo livello</a:t>
            </a:r>
          </a:p>
          <a:p>
            <a:pPr lvl="2"/>
            <a:r>
              <a:rPr lang="it-IT" altLang="it-IT" smtClean="0"/>
              <a:t>Terzo livello</a:t>
            </a:r>
          </a:p>
          <a:p>
            <a:pPr lvl="3"/>
            <a:r>
              <a:rPr lang="it-IT" altLang="it-IT" smtClean="0"/>
              <a:t>Quarto livello</a:t>
            </a:r>
          </a:p>
          <a:p>
            <a:pPr lvl="4"/>
            <a:r>
              <a:rPr lang="it-IT" altLang="it-IT" smtClean="0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cs typeface="Arial" charset="0"/>
              </a:defRPr>
            </a:lvl1pPr>
          </a:lstStyle>
          <a:p>
            <a:pPr>
              <a:defRPr/>
            </a:pPr>
            <a:fld id="{979222F2-D434-4FF4-A7F0-2ACA6B003492}" type="datetime1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31/08/2016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cs typeface="Arial" charset="0"/>
              </a:defRPr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cs typeface="Arial" charset="0"/>
              </a:defRPr>
            </a:lvl1pPr>
          </a:lstStyle>
          <a:p>
            <a:pPr>
              <a:defRPr/>
            </a:pPr>
            <a:fld id="{EBF37D7E-9F39-4A29-B6BB-981216E8B4EE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03164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787" r:id="rId1"/>
    <p:sldLayoutId id="2147484788" r:id="rId2"/>
    <p:sldLayoutId id="2147484789" r:id="rId3"/>
    <p:sldLayoutId id="2147484790" r:id="rId4"/>
    <p:sldLayoutId id="2147484791" r:id="rId5"/>
    <p:sldLayoutId id="2147484792" r:id="rId6"/>
    <p:sldLayoutId id="2147484793" r:id="rId7"/>
    <p:sldLayoutId id="2147484794" r:id="rId8"/>
    <p:sldLayoutId id="2147484795" r:id="rId9"/>
    <p:sldLayoutId id="2147484796" r:id="rId10"/>
    <p:sldLayoutId id="214748479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DD9C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egnaposto tito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lo stile del titolo</a:t>
            </a:r>
          </a:p>
        </p:txBody>
      </p:sp>
      <p:sp>
        <p:nvSpPr>
          <p:cNvPr id="1027" name="Segnaposto tes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stili del testo dello schema</a:t>
            </a:r>
          </a:p>
          <a:p>
            <a:pPr lvl="1"/>
            <a:r>
              <a:rPr lang="it-IT" altLang="it-IT" smtClean="0"/>
              <a:t>Secondo livello</a:t>
            </a:r>
          </a:p>
          <a:p>
            <a:pPr lvl="2"/>
            <a:r>
              <a:rPr lang="it-IT" altLang="it-IT" smtClean="0"/>
              <a:t>Terzo livello</a:t>
            </a:r>
          </a:p>
          <a:p>
            <a:pPr lvl="3"/>
            <a:r>
              <a:rPr lang="it-IT" altLang="it-IT" smtClean="0"/>
              <a:t>Quarto livello</a:t>
            </a:r>
          </a:p>
          <a:p>
            <a:pPr lvl="4"/>
            <a:r>
              <a:rPr lang="it-IT" altLang="it-IT" smtClean="0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cs typeface="Arial" charset="0"/>
              </a:defRPr>
            </a:lvl1pPr>
          </a:lstStyle>
          <a:p>
            <a:pPr>
              <a:defRPr/>
            </a:pPr>
            <a:fld id="{979222F2-D434-4FF4-A7F0-2ACA6B003492}" type="datetime1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31/08/2016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cs typeface="Arial" charset="0"/>
              </a:defRPr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cs typeface="Arial" charset="0"/>
              </a:defRPr>
            </a:lvl1pPr>
          </a:lstStyle>
          <a:p>
            <a:pPr>
              <a:defRPr/>
            </a:pPr>
            <a:fld id="{EBF37D7E-9F39-4A29-B6BB-981216E8B4EE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25720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799" r:id="rId1"/>
    <p:sldLayoutId id="2147484800" r:id="rId2"/>
    <p:sldLayoutId id="2147484801" r:id="rId3"/>
    <p:sldLayoutId id="2147484802" r:id="rId4"/>
    <p:sldLayoutId id="2147484803" r:id="rId5"/>
    <p:sldLayoutId id="2147484804" r:id="rId6"/>
    <p:sldLayoutId id="2147484805" r:id="rId7"/>
    <p:sldLayoutId id="2147484806" r:id="rId8"/>
    <p:sldLayoutId id="2147484807" r:id="rId9"/>
    <p:sldLayoutId id="2147484808" r:id="rId10"/>
    <p:sldLayoutId id="214748480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DD9C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egnaposto tito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lo stile del titolo</a:t>
            </a:r>
          </a:p>
        </p:txBody>
      </p:sp>
      <p:sp>
        <p:nvSpPr>
          <p:cNvPr id="1027" name="Segnaposto tes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stili del testo dello schema</a:t>
            </a:r>
          </a:p>
          <a:p>
            <a:pPr lvl="1"/>
            <a:r>
              <a:rPr lang="it-IT" altLang="it-IT" smtClean="0"/>
              <a:t>Secondo livello</a:t>
            </a:r>
          </a:p>
          <a:p>
            <a:pPr lvl="2"/>
            <a:r>
              <a:rPr lang="it-IT" altLang="it-IT" smtClean="0"/>
              <a:t>Terzo livello</a:t>
            </a:r>
          </a:p>
          <a:p>
            <a:pPr lvl="3"/>
            <a:r>
              <a:rPr lang="it-IT" altLang="it-IT" smtClean="0"/>
              <a:t>Quarto livello</a:t>
            </a:r>
          </a:p>
          <a:p>
            <a:pPr lvl="4"/>
            <a:r>
              <a:rPr lang="it-IT" altLang="it-IT" smtClean="0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cs typeface="Arial" charset="0"/>
              </a:defRPr>
            </a:lvl1pPr>
          </a:lstStyle>
          <a:p>
            <a:pPr>
              <a:defRPr/>
            </a:pPr>
            <a:fld id="{979222F2-D434-4FF4-A7F0-2ACA6B003492}" type="datetime1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31/08/2016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cs typeface="Arial" charset="0"/>
              </a:defRPr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cs typeface="Arial" charset="0"/>
              </a:defRPr>
            </a:lvl1pPr>
          </a:lstStyle>
          <a:p>
            <a:pPr>
              <a:defRPr/>
            </a:pPr>
            <a:fld id="{EBF37D7E-9F39-4A29-B6BB-981216E8B4EE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5635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811" r:id="rId1"/>
    <p:sldLayoutId id="2147484812" r:id="rId2"/>
    <p:sldLayoutId id="2147484813" r:id="rId3"/>
    <p:sldLayoutId id="2147484814" r:id="rId4"/>
    <p:sldLayoutId id="2147484815" r:id="rId5"/>
    <p:sldLayoutId id="2147484816" r:id="rId6"/>
    <p:sldLayoutId id="2147484817" r:id="rId7"/>
    <p:sldLayoutId id="2147484818" r:id="rId8"/>
    <p:sldLayoutId id="2147484819" r:id="rId9"/>
    <p:sldLayoutId id="2147484820" r:id="rId10"/>
    <p:sldLayoutId id="214748482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DD9C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egnaposto tito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lo stile del titolo</a:t>
            </a:r>
          </a:p>
        </p:txBody>
      </p:sp>
      <p:sp>
        <p:nvSpPr>
          <p:cNvPr id="1027" name="Segnaposto tes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stili del testo dello schema</a:t>
            </a:r>
          </a:p>
          <a:p>
            <a:pPr lvl="1"/>
            <a:r>
              <a:rPr lang="it-IT" altLang="it-IT" smtClean="0"/>
              <a:t>Secondo livello</a:t>
            </a:r>
          </a:p>
          <a:p>
            <a:pPr lvl="2"/>
            <a:r>
              <a:rPr lang="it-IT" altLang="it-IT" smtClean="0"/>
              <a:t>Terzo livello</a:t>
            </a:r>
          </a:p>
          <a:p>
            <a:pPr lvl="3"/>
            <a:r>
              <a:rPr lang="it-IT" altLang="it-IT" smtClean="0"/>
              <a:t>Quarto livello</a:t>
            </a:r>
          </a:p>
          <a:p>
            <a:pPr lvl="4"/>
            <a:r>
              <a:rPr lang="it-IT" altLang="it-IT" smtClean="0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cs typeface="Arial" charset="0"/>
              </a:defRPr>
            </a:lvl1pPr>
          </a:lstStyle>
          <a:p>
            <a:pPr>
              <a:defRPr/>
            </a:pPr>
            <a:fld id="{979222F2-D434-4FF4-A7F0-2ACA6B003492}" type="datetime1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31/08/2016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cs typeface="Arial" charset="0"/>
              </a:defRPr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cs typeface="Arial" charset="0"/>
              </a:defRPr>
            </a:lvl1pPr>
          </a:lstStyle>
          <a:p>
            <a:pPr>
              <a:defRPr/>
            </a:pPr>
            <a:fld id="{EBF37D7E-9F39-4A29-B6BB-981216E8B4EE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9749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823" r:id="rId1"/>
    <p:sldLayoutId id="2147484824" r:id="rId2"/>
    <p:sldLayoutId id="2147484825" r:id="rId3"/>
    <p:sldLayoutId id="2147484826" r:id="rId4"/>
    <p:sldLayoutId id="2147484827" r:id="rId5"/>
    <p:sldLayoutId id="2147484828" r:id="rId6"/>
    <p:sldLayoutId id="2147484829" r:id="rId7"/>
    <p:sldLayoutId id="2147484830" r:id="rId8"/>
    <p:sldLayoutId id="2147484831" r:id="rId9"/>
    <p:sldLayoutId id="2147484832" r:id="rId10"/>
    <p:sldLayoutId id="214748483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DD9C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egnaposto tito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lo stile del titolo</a:t>
            </a:r>
          </a:p>
        </p:txBody>
      </p:sp>
      <p:sp>
        <p:nvSpPr>
          <p:cNvPr id="1027" name="Segnaposto tes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stili del testo dello schema</a:t>
            </a:r>
          </a:p>
          <a:p>
            <a:pPr lvl="1"/>
            <a:r>
              <a:rPr lang="it-IT" altLang="it-IT" smtClean="0"/>
              <a:t>Secondo livello</a:t>
            </a:r>
          </a:p>
          <a:p>
            <a:pPr lvl="2"/>
            <a:r>
              <a:rPr lang="it-IT" altLang="it-IT" smtClean="0"/>
              <a:t>Terzo livello</a:t>
            </a:r>
          </a:p>
          <a:p>
            <a:pPr lvl="3"/>
            <a:r>
              <a:rPr lang="it-IT" altLang="it-IT" smtClean="0"/>
              <a:t>Quarto livello</a:t>
            </a:r>
          </a:p>
          <a:p>
            <a:pPr lvl="4"/>
            <a:r>
              <a:rPr lang="it-IT" altLang="it-IT" smtClean="0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cs typeface="Arial" charset="0"/>
              </a:defRPr>
            </a:lvl1pPr>
          </a:lstStyle>
          <a:p>
            <a:pPr>
              <a:defRPr/>
            </a:pPr>
            <a:fld id="{979222F2-D434-4FF4-A7F0-2ACA6B003492}" type="datetime1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31/08/2016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cs typeface="Arial" charset="0"/>
              </a:defRPr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cs typeface="Arial" charset="0"/>
              </a:defRPr>
            </a:lvl1pPr>
          </a:lstStyle>
          <a:p>
            <a:pPr>
              <a:defRPr/>
            </a:pPr>
            <a:fld id="{EBF37D7E-9F39-4A29-B6BB-981216E8B4EE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47524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835" r:id="rId1"/>
    <p:sldLayoutId id="2147484836" r:id="rId2"/>
    <p:sldLayoutId id="2147484837" r:id="rId3"/>
    <p:sldLayoutId id="2147484838" r:id="rId4"/>
    <p:sldLayoutId id="2147484839" r:id="rId5"/>
    <p:sldLayoutId id="2147484840" r:id="rId6"/>
    <p:sldLayoutId id="2147484841" r:id="rId7"/>
    <p:sldLayoutId id="2147484842" r:id="rId8"/>
    <p:sldLayoutId id="2147484843" r:id="rId9"/>
    <p:sldLayoutId id="2147484844" r:id="rId10"/>
    <p:sldLayoutId id="214748484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DD9C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egnaposto tito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lo stile del titolo</a:t>
            </a:r>
          </a:p>
        </p:txBody>
      </p:sp>
      <p:sp>
        <p:nvSpPr>
          <p:cNvPr id="1027" name="Segnaposto tes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stili del testo dello schema</a:t>
            </a:r>
          </a:p>
          <a:p>
            <a:pPr lvl="1"/>
            <a:r>
              <a:rPr lang="it-IT" altLang="it-IT" smtClean="0"/>
              <a:t>Secondo livello</a:t>
            </a:r>
          </a:p>
          <a:p>
            <a:pPr lvl="2"/>
            <a:r>
              <a:rPr lang="it-IT" altLang="it-IT" smtClean="0"/>
              <a:t>Terzo livello</a:t>
            </a:r>
          </a:p>
          <a:p>
            <a:pPr lvl="3"/>
            <a:r>
              <a:rPr lang="it-IT" altLang="it-IT" smtClean="0"/>
              <a:t>Quarto livello</a:t>
            </a:r>
          </a:p>
          <a:p>
            <a:pPr lvl="4"/>
            <a:r>
              <a:rPr lang="it-IT" altLang="it-IT" smtClean="0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cs typeface="Arial" charset="0"/>
              </a:defRPr>
            </a:lvl1pPr>
          </a:lstStyle>
          <a:p>
            <a:pPr>
              <a:defRPr/>
            </a:pPr>
            <a:fld id="{979222F2-D434-4FF4-A7F0-2ACA6B003492}" type="datetime1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31/08/2016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cs typeface="Arial" charset="0"/>
              </a:defRPr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cs typeface="Arial" charset="0"/>
              </a:defRPr>
            </a:lvl1pPr>
          </a:lstStyle>
          <a:p>
            <a:pPr>
              <a:defRPr/>
            </a:pPr>
            <a:fld id="{EBF37D7E-9F39-4A29-B6BB-981216E8B4EE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8724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847" r:id="rId1"/>
    <p:sldLayoutId id="2147484848" r:id="rId2"/>
    <p:sldLayoutId id="2147484849" r:id="rId3"/>
    <p:sldLayoutId id="2147484850" r:id="rId4"/>
    <p:sldLayoutId id="2147484851" r:id="rId5"/>
    <p:sldLayoutId id="2147484852" r:id="rId6"/>
    <p:sldLayoutId id="2147484853" r:id="rId7"/>
    <p:sldLayoutId id="2147484854" r:id="rId8"/>
    <p:sldLayoutId id="2147484855" r:id="rId9"/>
    <p:sldLayoutId id="2147484856" r:id="rId10"/>
    <p:sldLayoutId id="214748485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DD9C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egnaposto tito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lo stile del titolo</a:t>
            </a:r>
          </a:p>
        </p:txBody>
      </p:sp>
      <p:sp>
        <p:nvSpPr>
          <p:cNvPr id="1027" name="Segnaposto tes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stili del testo dello schema</a:t>
            </a:r>
          </a:p>
          <a:p>
            <a:pPr lvl="1"/>
            <a:r>
              <a:rPr lang="it-IT" altLang="it-IT" smtClean="0"/>
              <a:t>Secondo livello</a:t>
            </a:r>
          </a:p>
          <a:p>
            <a:pPr lvl="2"/>
            <a:r>
              <a:rPr lang="it-IT" altLang="it-IT" smtClean="0"/>
              <a:t>Terzo livello</a:t>
            </a:r>
          </a:p>
          <a:p>
            <a:pPr lvl="3"/>
            <a:r>
              <a:rPr lang="it-IT" altLang="it-IT" smtClean="0"/>
              <a:t>Quarto livello</a:t>
            </a:r>
          </a:p>
          <a:p>
            <a:pPr lvl="4"/>
            <a:r>
              <a:rPr lang="it-IT" altLang="it-IT" smtClean="0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cs typeface="Arial" charset="0"/>
              </a:defRPr>
            </a:lvl1pPr>
          </a:lstStyle>
          <a:p>
            <a:pPr>
              <a:defRPr/>
            </a:pPr>
            <a:fld id="{979222F2-D434-4FF4-A7F0-2ACA6B003492}" type="datetime1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31/08/2016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cs typeface="Arial" charset="0"/>
              </a:defRPr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cs typeface="Arial" charset="0"/>
              </a:defRPr>
            </a:lvl1pPr>
          </a:lstStyle>
          <a:p>
            <a:pPr>
              <a:defRPr/>
            </a:pPr>
            <a:fld id="{EBF37D7E-9F39-4A29-B6BB-981216E8B4EE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45147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859" r:id="rId1"/>
    <p:sldLayoutId id="2147484860" r:id="rId2"/>
    <p:sldLayoutId id="2147484861" r:id="rId3"/>
    <p:sldLayoutId id="2147484862" r:id="rId4"/>
    <p:sldLayoutId id="2147484863" r:id="rId5"/>
    <p:sldLayoutId id="2147484864" r:id="rId6"/>
    <p:sldLayoutId id="2147484865" r:id="rId7"/>
    <p:sldLayoutId id="2147484866" r:id="rId8"/>
    <p:sldLayoutId id="2147484867" r:id="rId9"/>
    <p:sldLayoutId id="2147484868" r:id="rId10"/>
    <p:sldLayoutId id="214748486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DD9C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egnaposto tito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lo stile del titolo</a:t>
            </a:r>
          </a:p>
        </p:txBody>
      </p:sp>
      <p:sp>
        <p:nvSpPr>
          <p:cNvPr id="1027" name="Segnaposto tes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stili del testo dello schema</a:t>
            </a:r>
          </a:p>
          <a:p>
            <a:pPr lvl="1"/>
            <a:r>
              <a:rPr lang="it-IT" altLang="it-IT" smtClean="0"/>
              <a:t>Secondo livello</a:t>
            </a:r>
          </a:p>
          <a:p>
            <a:pPr lvl="2"/>
            <a:r>
              <a:rPr lang="it-IT" altLang="it-IT" smtClean="0"/>
              <a:t>Terzo livello</a:t>
            </a:r>
          </a:p>
          <a:p>
            <a:pPr lvl="3"/>
            <a:r>
              <a:rPr lang="it-IT" altLang="it-IT" smtClean="0"/>
              <a:t>Quarto livello</a:t>
            </a:r>
          </a:p>
          <a:p>
            <a:pPr lvl="4"/>
            <a:r>
              <a:rPr lang="it-IT" altLang="it-IT" smtClean="0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cs typeface="Arial" charset="0"/>
              </a:defRPr>
            </a:lvl1pPr>
          </a:lstStyle>
          <a:p>
            <a:pPr>
              <a:defRPr/>
            </a:pPr>
            <a:fld id="{979222F2-D434-4FF4-A7F0-2ACA6B003492}" type="datetime1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31/08/2016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cs typeface="Arial" charset="0"/>
              </a:defRPr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cs typeface="Arial" charset="0"/>
              </a:defRPr>
            </a:lvl1pPr>
          </a:lstStyle>
          <a:p>
            <a:pPr>
              <a:defRPr/>
            </a:pPr>
            <a:fld id="{EBF37D7E-9F39-4A29-B6BB-981216E8B4EE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91263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871" r:id="rId1"/>
    <p:sldLayoutId id="2147484872" r:id="rId2"/>
    <p:sldLayoutId id="2147484873" r:id="rId3"/>
    <p:sldLayoutId id="2147484874" r:id="rId4"/>
    <p:sldLayoutId id="2147484875" r:id="rId5"/>
    <p:sldLayoutId id="2147484876" r:id="rId6"/>
    <p:sldLayoutId id="2147484877" r:id="rId7"/>
    <p:sldLayoutId id="2147484878" r:id="rId8"/>
    <p:sldLayoutId id="2147484879" r:id="rId9"/>
    <p:sldLayoutId id="2147484880" r:id="rId10"/>
    <p:sldLayoutId id="214748488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hyperlink" Target="http://www.google.it/url?sa=i&amp;rct=j&amp;q=&amp;esrc=s&amp;frm=1&amp;source=images&amp;cd=&amp;cad=rja&amp;uact=8&amp;ved=0ahUKEwi3-diLr8LKAhXIVRoKHdCKA34QjRwIBw&amp;url=http://www.treccani.it/scuola/lezioni/in_aula/matematica/relazioni_funzioni/cavallaro.html&amp;psig=AFQjCNGF40loQae0kIulVjvs6ebohZPRLQ&amp;ust=1453722076431454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it/url?sa=i&amp;rct=j&amp;q=&amp;esrc=s&amp;frm=1&amp;source=images&amp;cd=&amp;cad=rja&amp;uact=8&amp;ved=0CAcQjRxqFQoTCKDMgJOi0cgCFYI_FAodAGAAYA&amp;url=http://www.qualitiamo.com/project_management/Il%20Project%20management%20come%20gestione%20del%20progetto.html&amp;v6u=https://s-v6exp1-v4.metric.gstatic.com/gen_204?ip%3D87.0.54.130%26ts%3D1445351470002916%26auth%3Dr67aekhluqutxrubfkqnfydy2mk2s7my%26rndm%3D0.5737709766892662&amp;v6s=2&amp;v6t=2430&amp;psig=AFQjCNGAjLpH-z9Ukz7fWxsQMy_0kNaWIQ&amp;ust=1445437869948709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0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wmf"/><Relationship Id="rId1" Type="http://schemas.openxmlformats.org/officeDocument/2006/relationships/slideLayout" Target="../slideLayouts/slideLayout3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5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8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9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90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wmf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wmf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it/url?sa=i&amp;rct=j&amp;q=&amp;esrc=s&amp;frm=1&amp;source=images&amp;cd=&amp;cad=rja&amp;uact=8&amp;ved=0CAcQjRxqFQoTCK2z76ah0cgCFcnpFAod_DsEaw&amp;url=http://www.potenziali.net/&amp;psig=AFQjCNGaBvlerCh2R5VbSQxNZ1AAa2lXIA&amp;ust=1445437421266221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www.google.it/url?sa=i&amp;rct=j&amp;q=&amp;esrc=s&amp;frm=1&amp;source=images&amp;cd=&amp;cad=rja&amp;uact=8&amp;ved=0CAcQjRxqFQoTCLy0vMmg0cgCFchSFAodmNUMvA&amp;url=http://www.regione.vda.it/servsociali/giovani/attivita/gruppi_regionali_di_lavoro/default_i.asp&amp;bvm=bv.105454873,d.bGQ&amp;psig=AFQjCNGaBvlerCh2R5VbSQxNZ1AAa2lXIA&amp;ust=1445437421266221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/>
          <p:cNvSpPr txBox="1">
            <a:spLocks/>
          </p:cNvSpPr>
          <p:nvPr/>
        </p:nvSpPr>
        <p:spPr>
          <a:xfrm>
            <a:off x="304800" y="1981200"/>
            <a:ext cx="8610600" cy="990600"/>
          </a:xfrm>
          <a:prstGeom prst="rect">
            <a:avLst/>
          </a:prstGeom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defRPr/>
            </a:pPr>
            <a:endParaRPr lang="it-IT" altLang="it-IT" sz="2800" smtClean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cs typeface="+mn-cs"/>
            </a:endParaRPr>
          </a:p>
        </p:txBody>
      </p:sp>
      <p:sp>
        <p:nvSpPr>
          <p:cNvPr id="4099" name="Sottotitolo 2"/>
          <p:cNvSpPr txBox="1">
            <a:spLocks/>
          </p:cNvSpPr>
          <p:nvPr/>
        </p:nvSpPr>
        <p:spPr bwMode="auto">
          <a:xfrm>
            <a:off x="746125" y="5084763"/>
            <a:ext cx="7896225" cy="157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6513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buFont typeface="Wingdings 2" pitchFamily="18" charset="2"/>
              <a:buNone/>
            </a:pPr>
            <a:endParaRPr lang="it-IT" altLang="it-IT" sz="1200" b="1">
              <a:solidFill>
                <a:schemeClr val="accent2"/>
              </a:solidFill>
              <a:latin typeface="Verdana" pitchFamily="34" charset="0"/>
            </a:endParaRPr>
          </a:p>
          <a:p>
            <a:pPr eaLnBrk="1" hangingPunct="1">
              <a:buFont typeface="Wingdings 2" pitchFamily="18" charset="2"/>
              <a:buNone/>
            </a:pPr>
            <a:endParaRPr lang="it-IT" altLang="it-IT" sz="1200" b="1">
              <a:solidFill>
                <a:schemeClr val="accent2"/>
              </a:solidFill>
              <a:latin typeface="Verdana" pitchFamily="34" charset="0"/>
            </a:endParaRPr>
          </a:p>
        </p:txBody>
      </p:sp>
      <p:sp>
        <p:nvSpPr>
          <p:cNvPr id="4100" name="Titolo 1"/>
          <p:cNvSpPr>
            <a:spLocks/>
          </p:cNvSpPr>
          <p:nvPr/>
        </p:nvSpPr>
        <p:spPr bwMode="auto">
          <a:xfrm>
            <a:off x="346075" y="174625"/>
            <a:ext cx="7772400" cy="152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rIns="45720"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/>
            <a:r>
              <a:rPr lang="it-IT" altLang="it-IT" sz="2000" b="1">
                <a:solidFill>
                  <a:srgbClr val="800000"/>
                </a:solidFill>
                <a:latin typeface="Verdana" pitchFamily="34" charset="0"/>
              </a:rPr>
              <a:t>L’apprendimento cooperativo </a:t>
            </a:r>
          </a:p>
          <a:p>
            <a:pPr algn="ctr"/>
            <a:r>
              <a:rPr lang="it-IT" altLang="it-IT" sz="2000" b="1">
                <a:solidFill>
                  <a:srgbClr val="800000"/>
                </a:solidFill>
                <a:latin typeface="Verdana" pitchFamily="34" charset="0"/>
              </a:rPr>
              <a:t>per una didattica efficace </a:t>
            </a:r>
            <a:br>
              <a:rPr lang="it-IT" altLang="it-IT" sz="2000" b="1">
                <a:solidFill>
                  <a:srgbClr val="800000"/>
                </a:solidFill>
                <a:latin typeface="Verdana" pitchFamily="34" charset="0"/>
              </a:rPr>
            </a:br>
            <a:endParaRPr lang="it-IT" altLang="it-IT" sz="2000" b="1">
              <a:solidFill>
                <a:srgbClr val="800000"/>
              </a:solidFill>
              <a:latin typeface="Verdana" pitchFamily="34" charset="0"/>
            </a:endParaRPr>
          </a:p>
        </p:txBody>
      </p:sp>
      <p:sp>
        <p:nvSpPr>
          <p:cNvPr id="4101" name="Rettangolo 1"/>
          <p:cNvSpPr>
            <a:spLocks noChangeArrowheads="1"/>
          </p:cNvSpPr>
          <p:nvPr/>
        </p:nvSpPr>
        <p:spPr bwMode="auto">
          <a:xfrm>
            <a:off x="777875" y="3573463"/>
            <a:ext cx="7705725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it-IT" altLang="it-IT" sz="3200" b="1">
                <a:solidFill>
                  <a:srgbClr val="800000"/>
                </a:solidFill>
                <a:latin typeface="Verdana" pitchFamily="34" charset="0"/>
              </a:rPr>
              <a:t>LA CLASSE COME </a:t>
            </a:r>
          </a:p>
          <a:p>
            <a:pPr algn="ctr" eaLnBrk="1" hangingPunct="1"/>
            <a:r>
              <a:rPr lang="it-IT" altLang="it-IT" sz="3200" b="1">
                <a:solidFill>
                  <a:srgbClr val="800000"/>
                </a:solidFill>
                <a:latin typeface="Verdana" pitchFamily="34" charset="0"/>
              </a:rPr>
              <a:t>CONTESTO COLLABORATIVO</a:t>
            </a: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914400" y="5638800"/>
            <a:ext cx="755967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it-IT" altLang="it-IT" sz="2000" b="1" dirty="0">
                <a:solidFill>
                  <a:srgbClr val="800000"/>
                </a:solidFill>
                <a:latin typeface="Calibri" pitchFamily="34" charset="0"/>
              </a:rPr>
              <a:t>I.C. Salò                                                                                      </a:t>
            </a:r>
            <a:r>
              <a:rPr lang="it-IT" altLang="it-IT" sz="2000" b="1" dirty="0" smtClean="0">
                <a:solidFill>
                  <a:srgbClr val="800000"/>
                </a:solidFill>
                <a:latin typeface="Calibri" pitchFamily="34" charset="0"/>
              </a:rPr>
              <a:t>       </a:t>
            </a:r>
            <a:r>
              <a:rPr lang="it-IT" altLang="it-IT" sz="1600" b="1" dirty="0" smtClean="0">
                <a:solidFill>
                  <a:srgbClr val="800000"/>
                </a:solidFill>
                <a:latin typeface="Calibri" pitchFamily="34" charset="0"/>
              </a:rPr>
              <a:t>Anna  </a:t>
            </a:r>
            <a:r>
              <a:rPr lang="it-IT" altLang="it-IT" sz="1600" b="1" dirty="0">
                <a:solidFill>
                  <a:srgbClr val="800000"/>
                </a:solidFill>
                <a:latin typeface="Calibri" pitchFamily="34" charset="0"/>
              </a:rPr>
              <a:t>Segreto</a:t>
            </a:r>
          </a:p>
          <a:p>
            <a:pPr algn="r" eaLnBrk="1" hangingPunct="1"/>
            <a:r>
              <a:rPr lang="it-IT" altLang="it-IT" sz="1600" b="1" dirty="0">
                <a:solidFill>
                  <a:srgbClr val="800000"/>
                </a:solidFill>
                <a:latin typeface="Calibri" pitchFamily="34" charset="0"/>
              </a:rPr>
              <a:t>Settembre 2016</a:t>
            </a:r>
          </a:p>
        </p:txBody>
      </p:sp>
      <p:pic>
        <p:nvPicPr>
          <p:cNvPr id="4103" name="Picture 2" descr="Carta di giornal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1738" y="1703388"/>
            <a:ext cx="6985000" cy="156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D5B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Immagin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1025" y="0"/>
            <a:ext cx="4681538" cy="173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23" name="AutoShape 3"/>
          <p:cNvSpPr>
            <a:spLocks noChangeArrowheads="1"/>
          </p:cNvSpPr>
          <p:nvPr/>
        </p:nvSpPr>
        <p:spPr bwMode="auto">
          <a:xfrm>
            <a:off x="1187450" y="5445125"/>
            <a:ext cx="7272338" cy="1208088"/>
          </a:xfrm>
          <a:prstGeom prst="upArrowCallout">
            <a:avLst>
              <a:gd name="adj1" fmla="val 65789"/>
              <a:gd name="adj2" fmla="val 65789"/>
              <a:gd name="adj3" fmla="val 16667"/>
              <a:gd name="adj4" fmla="val 66667"/>
            </a:avLst>
          </a:prstGeom>
          <a:solidFill>
            <a:schemeClr val="accent1"/>
          </a:solidFill>
          <a:ln w="38100">
            <a:solidFill>
              <a:srgbClr val="FF990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>
              <a:defRPr/>
            </a:pPr>
            <a:r>
              <a:rPr lang="it-IT" altLang="it-IT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ea typeface="ＭＳ Ｐゴシック" charset="-128"/>
                <a:cs typeface="+mn-cs"/>
              </a:rPr>
              <a:t>APPRENDIMENTO COOPERATIVO</a:t>
            </a:r>
          </a:p>
        </p:txBody>
      </p:sp>
      <p:pic>
        <p:nvPicPr>
          <p:cNvPr id="14340" name="Immagin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0"/>
            <a:ext cx="4211637" cy="165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22" name="Rectangle 2" descr="Pergamena"/>
          <p:cNvSpPr>
            <a:spLocks noGrp="1"/>
          </p:cNvSpPr>
          <p:nvPr>
            <p:ph type="subTitle" idx="1"/>
          </p:nvPr>
        </p:nvSpPr>
        <p:spPr>
          <a:xfrm>
            <a:off x="1008063" y="1484313"/>
            <a:ext cx="7629525" cy="4032250"/>
          </a:xfrm>
          <a:blipFill dpi="0" rotWithShape="0">
            <a:blip r:embed="rId3"/>
            <a:srcRect/>
            <a:tile tx="0" ty="0" sx="100000" sy="100000" flip="none" algn="tl"/>
          </a:blipFill>
          <a:ln w="28575">
            <a:solidFill>
              <a:srgbClr val="0033CC"/>
            </a:solidFill>
          </a:ln>
        </p:spPr>
        <p:txBody>
          <a:bodyPr/>
          <a:lstStyle/>
          <a:p>
            <a:pPr algn="ctr">
              <a:lnSpc>
                <a:spcPct val="50000"/>
              </a:lnSpc>
              <a:buFont typeface="Wingdings 2" pitchFamily="18" charset="2"/>
              <a:buNone/>
              <a:defRPr/>
            </a:pPr>
            <a:endParaRPr lang="it-IT" altLang="it-IT" sz="1800" b="1" dirty="0" smtClean="0">
              <a:solidFill>
                <a:schemeClr val="accent2"/>
              </a:solidFill>
              <a:ea typeface="ＭＳ Ｐゴシック" charset="-128"/>
            </a:endParaRPr>
          </a:p>
          <a:p>
            <a:pPr algn="ctr">
              <a:buFont typeface="Wingdings 2" pitchFamily="18" charset="2"/>
              <a:buNone/>
              <a:defRPr/>
            </a:pPr>
            <a:r>
              <a:rPr lang="it-IT" altLang="it-IT" sz="2400" b="1" dirty="0" smtClean="0">
                <a:solidFill>
                  <a:srgbClr val="0033CC"/>
                </a:solidFill>
                <a:ea typeface="ＭＳ Ｐゴシック" charset="-128"/>
              </a:rPr>
              <a:t>Si può definire il Cooperative Learning</a:t>
            </a:r>
          </a:p>
          <a:p>
            <a:pPr algn="ctr">
              <a:buFont typeface="Wingdings 2" pitchFamily="18" charset="2"/>
              <a:buNone/>
              <a:defRPr/>
            </a:pPr>
            <a:r>
              <a:rPr lang="it-IT" altLang="it-IT" sz="2400" b="1" dirty="0" smtClean="0">
                <a:solidFill>
                  <a:srgbClr val="0033CC"/>
                </a:solidFill>
                <a:ea typeface="ＭＳ Ｐゴシック" charset="-128"/>
              </a:rPr>
              <a:t>come un insieme di </a:t>
            </a:r>
            <a:r>
              <a:rPr lang="it-IT" altLang="it-IT" sz="24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charset="-128"/>
              </a:rPr>
              <a:t>principi </a:t>
            </a:r>
          </a:p>
          <a:p>
            <a:pPr algn="ctr">
              <a:buFont typeface="Wingdings 2" pitchFamily="18" charset="2"/>
              <a:buNone/>
              <a:defRPr/>
            </a:pPr>
            <a:r>
              <a:rPr lang="it-IT" altLang="it-IT" sz="2400" b="1" dirty="0" smtClean="0">
                <a:solidFill>
                  <a:srgbClr val="0033CC"/>
                </a:solidFill>
                <a:ea typeface="ＭＳ Ｐゴシック" charset="-128"/>
              </a:rPr>
              <a:t>e di </a:t>
            </a:r>
            <a:r>
              <a:rPr lang="it-IT" altLang="it-IT" sz="24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charset="-128"/>
              </a:rPr>
              <a:t>tecniche</a:t>
            </a:r>
            <a:r>
              <a:rPr lang="it-IT" altLang="it-IT" sz="2400" b="1" dirty="0" smtClean="0">
                <a:solidFill>
                  <a:srgbClr val="0033CC"/>
                </a:solidFill>
                <a:ea typeface="ＭＳ Ｐゴシック" charset="-128"/>
              </a:rPr>
              <a:t> di conduzione della classe</a:t>
            </a:r>
          </a:p>
          <a:p>
            <a:pPr algn="ctr">
              <a:buFont typeface="Wingdings 2" pitchFamily="18" charset="2"/>
              <a:buNone/>
              <a:defRPr/>
            </a:pPr>
            <a:r>
              <a:rPr lang="it-IT" altLang="it-IT" sz="2400" b="1" dirty="0" smtClean="0">
                <a:solidFill>
                  <a:srgbClr val="0033CC"/>
                </a:solidFill>
                <a:ea typeface="ＭＳ Ｐゴシック" charset="-128"/>
              </a:rPr>
              <a:t>in base alle quali gli studenti lavorano </a:t>
            </a:r>
          </a:p>
          <a:p>
            <a:pPr algn="ctr">
              <a:buFont typeface="Wingdings 2" pitchFamily="18" charset="2"/>
              <a:buNone/>
              <a:defRPr/>
            </a:pPr>
            <a:r>
              <a:rPr lang="it-IT" altLang="it-IT" sz="2400" b="1" dirty="0" smtClean="0">
                <a:solidFill>
                  <a:srgbClr val="0033CC"/>
                </a:solidFill>
                <a:ea typeface="ＭＳ Ｐゴシック" charset="-128"/>
              </a:rPr>
              <a:t>in piccoli </a:t>
            </a:r>
            <a:r>
              <a:rPr lang="it-IT" altLang="it-IT" sz="24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charset="-128"/>
              </a:rPr>
              <a:t>gruppi eterogenei</a:t>
            </a:r>
          </a:p>
          <a:p>
            <a:pPr algn="ctr">
              <a:buFont typeface="Wingdings 2" pitchFamily="18" charset="2"/>
              <a:buNone/>
              <a:defRPr/>
            </a:pPr>
            <a:r>
              <a:rPr lang="it-IT" altLang="it-IT" sz="2400" b="1" dirty="0" smtClean="0">
                <a:solidFill>
                  <a:srgbClr val="0033CC"/>
                </a:solidFill>
                <a:ea typeface="ＭＳ Ｐゴシック" charset="-128"/>
              </a:rPr>
              <a:t>per compiti di </a:t>
            </a:r>
            <a:r>
              <a:rPr lang="it-IT" altLang="it-IT" sz="24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charset="-128"/>
              </a:rPr>
              <a:t>apprendimento </a:t>
            </a:r>
          </a:p>
          <a:p>
            <a:pPr algn="ctr">
              <a:buFont typeface="Wingdings 2" pitchFamily="18" charset="2"/>
              <a:buNone/>
              <a:defRPr/>
            </a:pPr>
            <a:r>
              <a:rPr lang="it-IT" altLang="it-IT" sz="2400" b="1" dirty="0" smtClean="0">
                <a:solidFill>
                  <a:srgbClr val="0033CC"/>
                </a:solidFill>
                <a:ea typeface="ＭＳ Ｐゴシック" charset="-128"/>
              </a:rPr>
              <a:t>e ricevono una </a:t>
            </a:r>
            <a:r>
              <a:rPr lang="it-IT" altLang="it-IT" sz="24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charset="-128"/>
              </a:rPr>
              <a:t>valutazione individuale</a:t>
            </a:r>
          </a:p>
          <a:p>
            <a:pPr algn="ctr">
              <a:buFont typeface="Wingdings 2" pitchFamily="18" charset="2"/>
              <a:buNone/>
              <a:defRPr/>
            </a:pPr>
            <a:r>
              <a:rPr lang="it-IT" altLang="it-IT" sz="2400" b="1" dirty="0" smtClean="0">
                <a:solidFill>
                  <a:srgbClr val="0033CC"/>
                </a:solidFill>
                <a:ea typeface="ＭＳ Ｐゴシック" charset="-128"/>
              </a:rPr>
              <a:t>dei risultati conseguiti.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22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rgbClr val="3333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/>
          </p:cNvSpPr>
          <p:nvPr>
            <p:ph type="ctrTitle"/>
          </p:nvPr>
        </p:nvSpPr>
        <p:spPr>
          <a:xfrm>
            <a:off x="1201732" y="260648"/>
            <a:ext cx="6463878" cy="1224434"/>
          </a:xfrm>
          <a:solidFill>
            <a:schemeClr val="accent2">
              <a:lumMod val="20000"/>
              <a:lumOff val="80000"/>
            </a:schemeClr>
          </a:solidFill>
          <a:ln w="28575">
            <a:solidFill>
              <a:srgbClr val="FFFF00"/>
            </a:solidFill>
          </a:ln>
        </p:spPr>
        <p:txBody>
          <a:bodyPr>
            <a:normAutofit/>
          </a:bodyPr>
          <a:lstStyle/>
          <a:p>
            <a:pPr algn="ctr">
              <a:defRPr/>
            </a:pPr>
            <a:r>
              <a:rPr lang="it-IT" altLang="it-IT" sz="2400" b="1" cap="none" dirty="0" smtClean="0">
                <a:solidFill>
                  <a:srgbClr val="99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FACILITARE L’APPRENDIMENTO ATTRAVERSO </a:t>
            </a:r>
            <a:br>
              <a:rPr lang="it-IT" altLang="it-IT" sz="2400" b="1" cap="none" dirty="0" smtClean="0">
                <a:solidFill>
                  <a:srgbClr val="99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it-IT" altLang="it-IT" sz="2400" b="1" cap="none" dirty="0" smtClean="0">
                <a:solidFill>
                  <a:srgbClr val="99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L’INTERAZIONE SIMULTANEA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554038" y="1682750"/>
            <a:ext cx="8032750" cy="4251325"/>
            <a:chOff x="1778" y="2754"/>
            <a:chExt cx="12650" cy="6696"/>
          </a:xfrm>
        </p:grpSpPr>
        <p:sp>
          <p:nvSpPr>
            <p:cNvPr id="15364" name="Text Box 4"/>
            <p:cNvSpPr txBox="1">
              <a:spLocks noChangeArrowheads="1"/>
            </p:cNvSpPr>
            <p:nvPr/>
          </p:nvSpPr>
          <p:spPr bwMode="auto">
            <a:xfrm>
              <a:off x="2318" y="8154"/>
              <a:ext cx="3060" cy="1296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rgbClr val="FF99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algn="ctr" eaLnBrk="1" hangingPunct="1"/>
              <a:r>
                <a:rPr lang="it-IT" altLang="it-IT" sz="1600" b="1">
                  <a:solidFill>
                    <a:srgbClr val="0033CC"/>
                  </a:solidFill>
                </a:rPr>
                <a:t>INTERAZIONE SEQUENZIALE</a:t>
              </a:r>
            </a:p>
          </p:txBody>
        </p:sp>
        <p:sp>
          <p:nvSpPr>
            <p:cNvPr id="15365" name="Text Box 5"/>
            <p:cNvSpPr txBox="1">
              <a:spLocks noChangeArrowheads="1"/>
            </p:cNvSpPr>
            <p:nvPr/>
          </p:nvSpPr>
          <p:spPr bwMode="auto">
            <a:xfrm>
              <a:off x="6818" y="8154"/>
              <a:ext cx="2970" cy="1296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rgbClr val="FF99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algn="ctr" eaLnBrk="1" hangingPunct="1"/>
              <a:r>
                <a:rPr lang="it-IT" altLang="it-IT" sz="1600" b="1">
                  <a:solidFill>
                    <a:srgbClr val="0033CC"/>
                  </a:solidFill>
                </a:rPr>
                <a:t>INTERAZIONE</a:t>
              </a:r>
            </a:p>
            <a:p>
              <a:pPr algn="ctr" eaLnBrk="1" hangingPunct="1"/>
              <a:r>
                <a:rPr lang="it-IT" altLang="it-IT" sz="1600" b="1">
                  <a:solidFill>
                    <a:srgbClr val="0033CC"/>
                  </a:solidFill>
                </a:rPr>
                <a:t>SIMULTANEA IN GRUPPI DI 4</a:t>
              </a:r>
            </a:p>
          </p:txBody>
        </p:sp>
        <p:sp>
          <p:nvSpPr>
            <p:cNvPr id="15366" name="Text Box 6"/>
            <p:cNvSpPr txBox="1">
              <a:spLocks noChangeArrowheads="1"/>
            </p:cNvSpPr>
            <p:nvPr/>
          </p:nvSpPr>
          <p:spPr bwMode="auto">
            <a:xfrm>
              <a:off x="11498" y="8154"/>
              <a:ext cx="2930" cy="1296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rgbClr val="FF99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algn="ctr" eaLnBrk="1" hangingPunct="1"/>
              <a:r>
                <a:rPr lang="it-IT" altLang="it-IT" sz="1600" b="1">
                  <a:solidFill>
                    <a:srgbClr val="0033CC"/>
                  </a:solidFill>
                </a:rPr>
                <a:t>INTERAZIONE SIMULTANEA IN COPPIA</a:t>
              </a:r>
            </a:p>
          </p:txBody>
        </p:sp>
        <p:sp>
          <p:nvSpPr>
            <p:cNvPr id="15367" name="Oval 7"/>
            <p:cNvSpPr>
              <a:spLocks noChangeArrowheads="1"/>
            </p:cNvSpPr>
            <p:nvPr/>
          </p:nvSpPr>
          <p:spPr bwMode="auto">
            <a:xfrm>
              <a:off x="3362" y="6822"/>
              <a:ext cx="432" cy="432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15368" name="Oval 8"/>
            <p:cNvSpPr>
              <a:spLocks noChangeArrowheads="1"/>
            </p:cNvSpPr>
            <p:nvPr/>
          </p:nvSpPr>
          <p:spPr bwMode="auto">
            <a:xfrm>
              <a:off x="3938" y="6678"/>
              <a:ext cx="432" cy="432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15369" name="Oval 9"/>
            <p:cNvSpPr>
              <a:spLocks noChangeArrowheads="1"/>
            </p:cNvSpPr>
            <p:nvPr/>
          </p:nvSpPr>
          <p:spPr bwMode="auto">
            <a:xfrm>
              <a:off x="4370" y="6246"/>
              <a:ext cx="432" cy="432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15370" name="Oval 10"/>
            <p:cNvSpPr>
              <a:spLocks noChangeArrowheads="1"/>
            </p:cNvSpPr>
            <p:nvPr/>
          </p:nvSpPr>
          <p:spPr bwMode="auto">
            <a:xfrm>
              <a:off x="4802" y="5814"/>
              <a:ext cx="432" cy="432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15371" name="Oval 11"/>
            <p:cNvSpPr>
              <a:spLocks noChangeArrowheads="1"/>
            </p:cNvSpPr>
            <p:nvPr/>
          </p:nvSpPr>
          <p:spPr bwMode="auto">
            <a:xfrm>
              <a:off x="4946" y="5238"/>
              <a:ext cx="432" cy="432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15372" name="Oval 12"/>
            <p:cNvSpPr>
              <a:spLocks noChangeArrowheads="1"/>
            </p:cNvSpPr>
            <p:nvPr/>
          </p:nvSpPr>
          <p:spPr bwMode="auto">
            <a:xfrm rot="-5144633">
              <a:off x="4791" y="4671"/>
              <a:ext cx="432" cy="432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15373" name="Oval 13"/>
            <p:cNvSpPr>
              <a:spLocks noChangeArrowheads="1"/>
            </p:cNvSpPr>
            <p:nvPr/>
          </p:nvSpPr>
          <p:spPr bwMode="auto">
            <a:xfrm rot="-5144633">
              <a:off x="4392" y="4208"/>
              <a:ext cx="432" cy="432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15374" name="Oval 14"/>
            <p:cNvSpPr>
              <a:spLocks noChangeArrowheads="1"/>
            </p:cNvSpPr>
            <p:nvPr/>
          </p:nvSpPr>
          <p:spPr bwMode="auto">
            <a:xfrm rot="-5144633">
              <a:off x="3993" y="3744"/>
              <a:ext cx="432" cy="432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15375" name="Oval 15"/>
            <p:cNvSpPr>
              <a:spLocks noChangeArrowheads="1"/>
            </p:cNvSpPr>
            <p:nvPr/>
          </p:nvSpPr>
          <p:spPr bwMode="auto">
            <a:xfrm rot="-5144633">
              <a:off x="3362" y="3654"/>
              <a:ext cx="432" cy="432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15376" name="Oval 16"/>
            <p:cNvSpPr>
              <a:spLocks noChangeArrowheads="1"/>
            </p:cNvSpPr>
            <p:nvPr/>
          </p:nvSpPr>
          <p:spPr bwMode="auto">
            <a:xfrm flipV="1">
              <a:off x="2786" y="6732"/>
              <a:ext cx="432" cy="432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15377" name="Oval 17"/>
            <p:cNvSpPr>
              <a:spLocks noChangeArrowheads="1"/>
            </p:cNvSpPr>
            <p:nvPr/>
          </p:nvSpPr>
          <p:spPr bwMode="auto">
            <a:xfrm flipV="1">
              <a:off x="2354" y="6300"/>
              <a:ext cx="432" cy="432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15378" name="Oval 18"/>
            <p:cNvSpPr>
              <a:spLocks noChangeArrowheads="1"/>
            </p:cNvSpPr>
            <p:nvPr/>
          </p:nvSpPr>
          <p:spPr bwMode="auto">
            <a:xfrm flipV="1">
              <a:off x="1922" y="5868"/>
              <a:ext cx="432" cy="432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15379" name="Oval 19"/>
            <p:cNvSpPr>
              <a:spLocks noChangeArrowheads="1"/>
            </p:cNvSpPr>
            <p:nvPr/>
          </p:nvSpPr>
          <p:spPr bwMode="auto">
            <a:xfrm flipV="1">
              <a:off x="1778" y="5292"/>
              <a:ext cx="432" cy="432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15380" name="Oval 20"/>
            <p:cNvSpPr>
              <a:spLocks noChangeArrowheads="1"/>
            </p:cNvSpPr>
            <p:nvPr/>
          </p:nvSpPr>
          <p:spPr bwMode="auto">
            <a:xfrm rot="5144633" flipV="1">
              <a:off x="1933" y="4724"/>
              <a:ext cx="432" cy="432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15381" name="Oval 21"/>
            <p:cNvSpPr>
              <a:spLocks noChangeArrowheads="1"/>
            </p:cNvSpPr>
            <p:nvPr/>
          </p:nvSpPr>
          <p:spPr bwMode="auto">
            <a:xfrm rot="5144633" flipV="1">
              <a:off x="2332" y="4261"/>
              <a:ext cx="432" cy="432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15382" name="Oval 22"/>
            <p:cNvSpPr>
              <a:spLocks noChangeArrowheads="1"/>
            </p:cNvSpPr>
            <p:nvPr/>
          </p:nvSpPr>
          <p:spPr bwMode="auto">
            <a:xfrm rot="5144633" flipV="1">
              <a:off x="2731" y="3798"/>
              <a:ext cx="432" cy="432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15383" name="AutoShape 23"/>
            <p:cNvSpPr>
              <a:spLocks noChangeArrowheads="1"/>
            </p:cNvSpPr>
            <p:nvPr/>
          </p:nvSpPr>
          <p:spPr bwMode="auto">
            <a:xfrm rot="-1955349">
              <a:off x="3938" y="6590"/>
              <a:ext cx="144" cy="144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15384" name="AutoShape 24"/>
            <p:cNvSpPr>
              <a:spLocks noChangeArrowheads="1"/>
            </p:cNvSpPr>
            <p:nvPr/>
          </p:nvSpPr>
          <p:spPr bwMode="auto">
            <a:xfrm>
              <a:off x="3362" y="5994"/>
              <a:ext cx="864" cy="396"/>
            </a:xfrm>
            <a:prstGeom prst="wedgeRoundRectCallout">
              <a:avLst>
                <a:gd name="adj1" fmla="val -1157"/>
                <a:gd name="adj2" fmla="val 99241"/>
                <a:gd name="adj3" fmla="val 16667"/>
              </a:avLst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eaLnBrk="1" hangingPunct="1"/>
              <a:r>
                <a:rPr lang="it-IT" altLang="it-IT" sz="800">
                  <a:solidFill>
                    <a:srgbClr val="000000"/>
                  </a:solidFill>
                </a:rPr>
                <a:t>… …</a:t>
              </a:r>
            </a:p>
          </p:txBody>
        </p:sp>
        <p:sp>
          <p:nvSpPr>
            <p:cNvPr id="15385" name="Oval 25"/>
            <p:cNvSpPr>
              <a:spLocks noChangeArrowheads="1"/>
            </p:cNvSpPr>
            <p:nvPr/>
          </p:nvSpPr>
          <p:spPr bwMode="auto">
            <a:xfrm>
              <a:off x="6734" y="3932"/>
              <a:ext cx="458" cy="458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15386" name="Oval 26"/>
            <p:cNvSpPr>
              <a:spLocks noChangeArrowheads="1"/>
            </p:cNvSpPr>
            <p:nvPr/>
          </p:nvSpPr>
          <p:spPr bwMode="auto">
            <a:xfrm>
              <a:off x="6734" y="4543"/>
              <a:ext cx="458" cy="458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15387" name="Oval 27"/>
            <p:cNvSpPr>
              <a:spLocks noChangeArrowheads="1"/>
            </p:cNvSpPr>
            <p:nvPr/>
          </p:nvSpPr>
          <p:spPr bwMode="auto">
            <a:xfrm>
              <a:off x="7498" y="4543"/>
              <a:ext cx="458" cy="458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15388" name="Oval 28"/>
            <p:cNvSpPr>
              <a:spLocks noChangeArrowheads="1"/>
            </p:cNvSpPr>
            <p:nvPr/>
          </p:nvSpPr>
          <p:spPr bwMode="auto">
            <a:xfrm>
              <a:off x="7498" y="3932"/>
              <a:ext cx="458" cy="458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15389" name="AutoShape 29"/>
            <p:cNvSpPr>
              <a:spLocks noChangeArrowheads="1"/>
            </p:cNvSpPr>
            <p:nvPr/>
          </p:nvSpPr>
          <p:spPr bwMode="auto">
            <a:xfrm rot="5400000">
              <a:off x="7192" y="4085"/>
              <a:ext cx="153" cy="153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15390" name="AutoShape 30"/>
            <p:cNvSpPr>
              <a:spLocks noChangeArrowheads="1"/>
            </p:cNvSpPr>
            <p:nvPr/>
          </p:nvSpPr>
          <p:spPr bwMode="auto">
            <a:xfrm>
              <a:off x="7040" y="3294"/>
              <a:ext cx="916" cy="485"/>
            </a:xfrm>
            <a:prstGeom prst="wedgeRoundRectCallout">
              <a:avLst>
                <a:gd name="adj1" fmla="val -24671"/>
                <a:gd name="adj2" fmla="val 100514"/>
                <a:gd name="adj3" fmla="val 16667"/>
              </a:avLst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eaLnBrk="1" hangingPunct="1"/>
              <a:r>
                <a:rPr lang="it-IT" altLang="it-IT" sz="800">
                  <a:solidFill>
                    <a:srgbClr val="000000"/>
                  </a:solidFill>
                </a:rPr>
                <a:t>… …</a:t>
              </a:r>
            </a:p>
          </p:txBody>
        </p:sp>
        <p:sp>
          <p:nvSpPr>
            <p:cNvPr id="15391" name="AutoShape 31"/>
            <p:cNvSpPr>
              <a:spLocks noChangeArrowheads="1"/>
            </p:cNvSpPr>
            <p:nvPr/>
          </p:nvSpPr>
          <p:spPr bwMode="auto">
            <a:xfrm rot="5400000">
              <a:off x="7192" y="6376"/>
              <a:ext cx="153" cy="153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15392" name="Oval 32"/>
            <p:cNvSpPr>
              <a:spLocks noChangeArrowheads="1"/>
            </p:cNvSpPr>
            <p:nvPr/>
          </p:nvSpPr>
          <p:spPr bwMode="auto">
            <a:xfrm>
              <a:off x="6734" y="6223"/>
              <a:ext cx="458" cy="458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15393" name="Oval 33"/>
            <p:cNvSpPr>
              <a:spLocks noChangeArrowheads="1"/>
            </p:cNvSpPr>
            <p:nvPr/>
          </p:nvSpPr>
          <p:spPr bwMode="auto">
            <a:xfrm>
              <a:off x="6734" y="6834"/>
              <a:ext cx="458" cy="458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15394" name="Oval 34"/>
            <p:cNvSpPr>
              <a:spLocks noChangeArrowheads="1"/>
            </p:cNvSpPr>
            <p:nvPr/>
          </p:nvSpPr>
          <p:spPr bwMode="auto">
            <a:xfrm>
              <a:off x="7498" y="6834"/>
              <a:ext cx="458" cy="458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15395" name="Oval 35"/>
            <p:cNvSpPr>
              <a:spLocks noChangeArrowheads="1"/>
            </p:cNvSpPr>
            <p:nvPr/>
          </p:nvSpPr>
          <p:spPr bwMode="auto">
            <a:xfrm>
              <a:off x="7498" y="6223"/>
              <a:ext cx="458" cy="458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15396" name="AutoShape 36"/>
            <p:cNvSpPr>
              <a:spLocks noChangeArrowheads="1"/>
            </p:cNvSpPr>
            <p:nvPr/>
          </p:nvSpPr>
          <p:spPr bwMode="auto">
            <a:xfrm>
              <a:off x="7040" y="5634"/>
              <a:ext cx="916" cy="436"/>
            </a:xfrm>
            <a:prstGeom prst="wedgeRoundRectCallout">
              <a:avLst>
                <a:gd name="adj1" fmla="val -24671"/>
                <a:gd name="adj2" fmla="val 106194"/>
                <a:gd name="adj3" fmla="val 16667"/>
              </a:avLst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eaLnBrk="1" hangingPunct="1"/>
              <a:r>
                <a:rPr lang="it-IT" altLang="it-IT" sz="800">
                  <a:solidFill>
                    <a:srgbClr val="000000"/>
                  </a:solidFill>
                </a:rPr>
                <a:t>… …</a:t>
              </a:r>
            </a:p>
            <a:p>
              <a:pPr eaLnBrk="1" hangingPunct="1"/>
              <a:r>
                <a:rPr lang="it-IT" altLang="it-IT" sz="800">
                  <a:solidFill>
                    <a:srgbClr val="000000"/>
                  </a:solidFill>
                </a:rPr>
                <a:t>…</a:t>
              </a:r>
            </a:p>
          </p:txBody>
        </p:sp>
        <p:sp>
          <p:nvSpPr>
            <p:cNvPr id="15397" name="Oval 37"/>
            <p:cNvSpPr>
              <a:spLocks noChangeArrowheads="1"/>
            </p:cNvSpPr>
            <p:nvPr/>
          </p:nvSpPr>
          <p:spPr bwMode="auto">
            <a:xfrm>
              <a:off x="8566" y="3932"/>
              <a:ext cx="459" cy="458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15398" name="Oval 38"/>
            <p:cNvSpPr>
              <a:spLocks noChangeArrowheads="1"/>
            </p:cNvSpPr>
            <p:nvPr/>
          </p:nvSpPr>
          <p:spPr bwMode="auto">
            <a:xfrm>
              <a:off x="8566" y="4543"/>
              <a:ext cx="459" cy="458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15399" name="Oval 39"/>
            <p:cNvSpPr>
              <a:spLocks noChangeArrowheads="1"/>
            </p:cNvSpPr>
            <p:nvPr/>
          </p:nvSpPr>
          <p:spPr bwMode="auto">
            <a:xfrm>
              <a:off x="9330" y="4543"/>
              <a:ext cx="458" cy="458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15400" name="Oval 40"/>
            <p:cNvSpPr>
              <a:spLocks noChangeArrowheads="1"/>
            </p:cNvSpPr>
            <p:nvPr/>
          </p:nvSpPr>
          <p:spPr bwMode="auto">
            <a:xfrm>
              <a:off x="9330" y="3932"/>
              <a:ext cx="458" cy="458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15401" name="AutoShape 41"/>
            <p:cNvSpPr>
              <a:spLocks noChangeArrowheads="1"/>
            </p:cNvSpPr>
            <p:nvPr/>
          </p:nvSpPr>
          <p:spPr bwMode="auto">
            <a:xfrm rot="5400000">
              <a:off x="9024" y="4086"/>
              <a:ext cx="153" cy="152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15402" name="AutoShape 42"/>
            <p:cNvSpPr>
              <a:spLocks noChangeArrowheads="1"/>
            </p:cNvSpPr>
            <p:nvPr/>
          </p:nvSpPr>
          <p:spPr bwMode="auto">
            <a:xfrm>
              <a:off x="8872" y="3294"/>
              <a:ext cx="916" cy="485"/>
            </a:xfrm>
            <a:prstGeom prst="wedgeRoundRectCallout">
              <a:avLst>
                <a:gd name="adj1" fmla="val -24671"/>
                <a:gd name="adj2" fmla="val 100514"/>
                <a:gd name="adj3" fmla="val 16667"/>
              </a:avLst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eaLnBrk="1" hangingPunct="1"/>
              <a:r>
                <a:rPr lang="it-IT" altLang="it-IT" sz="800">
                  <a:solidFill>
                    <a:srgbClr val="000000"/>
                  </a:solidFill>
                </a:rPr>
                <a:t>… …</a:t>
              </a:r>
            </a:p>
            <a:p>
              <a:pPr eaLnBrk="1" hangingPunct="1"/>
              <a:r>
                <a:rPr lang="it-IT" altLang="it-IT" sz="800">
                  <a:solidFill>
                    <a:srgbClr val="000000"/>
                  </a:solidFill>
                </a:rPr>
                <a:t>…</a:t>
              </a:r>
            </a:p>
          </p:txBody>
        </p:sp>
        <p:sp>
          <p:nvSpPr>
            <p:cNvPr id="15403" name="Oval 43"/>
            <p:cNvSpPr>
              <a:spLocks noChangeArrowheads="1"/>
            </p:cNvSpPr>
            <p:nvPr/>
          </p:nvSpPr>
          <p:spPr bwMode="auto">
            <a:xfrm>
              <a:off x="8566" y="6223"/>
              <a:ext cx="458" cy="458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15404" name="Oval 44"/>
            <p:cNvSpPr>
              <a:spLocks noChangeArrowheads="1"/>
            </p:cNvSpPr>
            <p:nvPr/>
          </p:nvSpPr>
          <p:spPr bwMode="auto">
            <a:xfrm>
              <a:off x="8566" y="6834"/>
              <a:ext cx="458" cy="458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15405" name="Oval 45"/>
            <p:cNvSpPr>
              <a:spLocks noChangeArrowheads="1"/>
            </p:cNvSpPr>
            <p:nvPr/>
          </p:nvSpPr>
          <p:spPr bwMode="auto">
            <a:xfrm>
              <a:off x="9330" y="6834"/>
              <a:ext cx="458" cy="458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15406" name="Oval 46"/>
            <p:cNvSpPr>
              <a:spLocks noChangeArrowheads="1"/>
            </p:cNvSpPr>
            <p:nvPr/>
          </p:nvSpPr>
          <p:spPr bwMode="auto">
            <a:xfrm>
              <a:off x="9330" y="6223"/>
              <a:ext cx="458" cy="458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15407" name="AutoShape 47"/>
            <p:cNvSpPr>
              <a:spLocks noChangeArrowheads="1"/>
            </p:cNvSpPr>
            <p:nvPr/>
          </p:nvSpPr>
          <p:spPr bwMode="auto">
            <a:xfrm rot="5400000">
              <a:off x="9024" y="6376"/>
              <a:ext cx="153" cy="153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15408" name="AutoShape 48"/>
            <p:cNvSpPr>
              <a:spLocks noChangeArrowheads="1"/>
            </p:cNvSpPr>
            <p:nvPr/>
          </p:nvSpPr>
          <p:spPr bwMode="auto">
            <a:xfrm>
              <a:off x="8872" y="5634"/>
              <a:ext cx="916" cy="436"/>
            </a:xfrm>
            <a:prstGeom prst="wedgeRoundRectCallout">
              <a:avLst>
                <a:gd name="adj1" fmla="val -24671"/>
                <a:gd name="adj2" fmla="val 106194"/>
                <a:gd name="adj3" fmla="val 16667"/>
              </a:avLst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eaLnBrk="1" hangingPunct="1"/>
              <a:r>
                <a:rPr lang="it-IT" altLang="it-IT" sz="800">
                  <a:solidFill>
                    <a:srgbClr val="000000"/>
                  </a:solidFill>
                </a:rPr>
                <a:t>… …</a:t>
              </a:r>
            </a:p>
            <a:p>
              <a:pPr eaLnBrk="1" hangingPunct="1"/>
              <a:r>
                <a:rPr lang="it-IT" altLang="it-IT" sz="800">
                  <a:solidFill>
                    <a:srgbClr val="000000"/>
                  </a:solidFill>
                </a:rPr>
                <a:t>…</a:t>
              </a:r>
            </a:p>
          </p:txBody>
        </p:sp>
        <p:sp>
          <p:nvSpPr>
            <p:cNvPr id="15409" name="Oval 49"/>
            <p:cNvSpPr>
              <a:spLocks noChangeArrowheads="1"/>
            </p:cNvSpPr>
            <p:nvPr/>
          </p:nvSpPr>
          <p:spPr bwMode="auto">
            <a:xfrm>
              <a:off x="11498" y="3378"/>
              <a:ext cx="444" cy="444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15410" name="Oval 50"/>
            <p:cNvSpPr>
              <a:spLocks noChangeArrowheads="1"/>
            </p:cNvSpPr>
            <p:nvPr/>
          </p:nvSpPr>
          <p:spPr bwMode="auto">
            <a:xfrm>
              <a:off x="12238" y="3378"/>
              <a:ext cx="444" cy="444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15411" name="AutoShape 51"/>
            <p:cNvSpPr>
              <a:spLocks noChangeArrowheads="1"/>
            </p:cNvSpPr>
            <p:nvPr/>
          </p:nvSpPr>
          <p:spPr bwMode="auto">
            <a:xfrm rot="5400000">
              <a:off x="11942" y="3526"/>
              <a:ext cx="148" cy="148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15412" name="AutoShape 52"/>
            <p:cNvSpPr>
              <a:spLocks noChangeArrowheads="1"/>
            </p:cNvSpPr>
            <p:nvPr/>
          </p:nvSpPr>
          <p:spPr bwMode="auto">
            <a:xfrm>
              <a:off x="11794" y="2754"/>
              <a:ext cx="888" cy="476"/>
            </a:xfrm>
            <a:prstGeom prst="wedgeRoundRectCallout">
              <a:avLst>
                <a:gd name="adj1" fmla="val -24773"/>
                <a:gd name="adj2" fmla="val 100000"/>
                <a:gd name="adj3" fmla="val 16667"/>
              </a:avLst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eaLnBrk="1" hangingPunct="1"/>
              <a:r>
                <a:rPr lang="it-IT" altLang="it-IT" sz="800">
                  <a:solidFill>
                    <a:srgbClr val="000000"/>
                  </a:solidFill>
                </a:rPr>
                <a:t>… …</a:t>
              </a:r>
            </a:p>
            <a:p>
              <a:pPr eaLnBrk="1" hangingPunct="1"/>
              <a:r>
                <a:rPr lang="it-IT" altLang="it-IT" sz="800">
                  <a:solidFill>
                    <a:srgbClr val="000000"/>
                  </a:solidFill>
                </a:rPr>
                <a:t>…</a:t>
              </a:r>
            </a:p>
          </p:txBody>
        </p:sp>
        <p:sp>
          <p:nvSpPr>
            <p:cNvPr id="15413" name="Oval 53"/>
            <p:cNvSpPr>
              <a:spLocks noChangeArrowheads="1"/>
            </p:cNvSpPr>
            <p:nvPr/>
          </p:nvSpPr>
          <p:spPr bwMode="auto">
            <a:xfrm flipH="1">
              <a:off x="12238" y="4638"/>
              <a:ext cx="444" cy="444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15414" name="Oval 54"/>
            <p:cNvSpPr>
              <a:spLocks noChangeArrowheads="1"/>
            </p:cNvSpPr>
            <p:nvPr/>
          </p:nvSpPr>
          <p:spPr bwMode="auto">
            <a:xfrm flipH="1">
              <a:off x="11498" y="4638"/>
              <a:ext cx="444" cy="444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15415" name="AutoShape 55"/>
            <p:cNvSpPr>
              <a:spLocks noChangeArrowheads="1"/>
            </p:cNvSpPr>
            <p:nvPr/>
          </p:nvSpPr>
          <p:spPr bwMode="auto">
            <a:xfrm rot="16200000" flipH="1">
              <a:off x="12074" y="4771"/>
              <a:ext cx="179" cy="148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15416" name="AutoShape 56"/>
            <p:cNvSpPr>
              <a:spLocks noChangeArrowheads="1"/>
            </p:cNvSpPr>
            <p:nvPr/>
          </p:nvSpPr>
          <p:spPr bwMode="auto">
            <a:xfrm flipH="1">
              <a:off x="11498" y="4014"/>
              <a:ext cx="888" cy="476"/>
            </a:xfrm>
            <a:prstGeom prst="wedgeRoundRectCallout">
              <a:avLst>
                <a:gd name="adj1" fmla="val -24667"/>
                <a:gd name="adj2" fmla="val 99579"/>
                <a:gd name="adj3" fmla="val 16667"/>
              </a:avLst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eaLnBrk="1" hangingPunct="1"/>
              <a:r>
                <a:rPr lang="it-IT" altLang="it-IT" sz="800">
                  <a:solidFill>
                    <a:srgbClr val="000000"/>
                  </a:solidFill>
                </a:rPr>
                <a:t>… …</a:t>
              </a:r>
            </a:p>
            <a:p>
              <a:pPr eaLnBrk="1" hangingPunct="1"/>
              <a:r>
                <a:rPr lang="it-IT" altLang="it-IT" sz="800">
                  <a:solidFill>
                    <a:srgbClr val="000000"/>
                  </a:solidFill>
                </a:rPr>
                <a:t>…</a:t>
              </a:r>
            </a:p>
          </p:txBody>
        </p:sp>
        <p:sp>
          <p:nvSpPr>
            <p:cNvPr id="15417" name="Oval 57"/>
            <p:cNvSpPr>
              <a:spLocks noChangeArrowheads="1"/>
            </p:cNvSpPr>
            <p:nvPr/>
          </p:nvSpPr>
          <p:spPr bwMode="auto">
            <a:xfrm>
              <a:off x="11498" y="5898"/>
              <a:ext cx="444" cy="444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15418" name="Oval 58"/>
            <p:cNvSpPr>
              <a:spLocks noChangeArrowheads="1"/>
            </p:cNvSpPr>
            <p:nvPr/>
          </p:nvSpPr>
          <p:spPr bwMode="auto">
            <a:xfrm>
              <a:off x="12238" y="5898"/>
              <a:ext cx="444" cy="444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15419" name="AutoShape 59"/>
            <p:cNvSpPr>
              <a:spLocks noChangeArrowheads="1"/>
            </p:cNvSpPr>
            <p:nvPr/>
          </p:nvSpPr>
          <p:spPr bwMode="auto">
            <a:xfrm rot="5400000">
              <a:off x="11942" y="6046"/>
              <a:ext cx="148" cy="148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15420" name="AutoShape 60"/>
            <p:cNvSpPr>
              <a:spLocks noChangeArrowheads="1"/>
            </p:cNvSpPr>
            <p:nvPr/>
          </p:nvSpPr>
          <p:spPr bwMode="auto">
            <a:xfrm>
              <a:off x="11794" y="5274"/>
              <a:ext cx="888" cy="476"/>
            </a:xfrm>
            <a:prstGeom prst="wedgeRoundRectCallout">
              <a:avLst>
                <a:gd name="adj1" fmla="val -24773"/>
                <a:gd name="adj2" fmla="val 100000"/>
                <a:gd name="adj3" fmla="val 16667"/>
              </a:avLst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eaLnBrk="1" hangingPunct="1"/>
              <a:r>
                <a:rPr lang="it-IT" altLang="it-IT" sz="800">
                  <a:solidFill>
                    <a:srgbClr val="000000"/>
                  </a:solidFill>
                </a:rPr>
                <a:t>… …</a:t>
              </a:r>
            </a:p>
            <a:p>
              <a:pPr eaLnBrk="1" hangingPunct="1"/>
              <a:r>
                <a:rPr lang="it-IT" altLang="it-IT" sz="800">
                  <a:solidFill>
                    <a:srgbClr val="000000"/>
                  </a:solidFill>
                </a:rPr>
                <a:t>…</a:t>
              </a:r>
            </a:p>
          </p:txBody>
        </p:sp>
        <p:sp>
          <p:nvSpPr>
            <p:cNvPr id="15421" name="Oval 61"/>
            <p:cNvSpPr>
              <a:spLocks noChangeArrowheads="1"/>
            </p:cNvSpPr>
            <p:nvPr/>
          </p:nvSpPr>
          <p:spPr bwMode="auto">
            <a:xfrm flipH="1">
              <a:off x="12238" y="7170"/>
              <a:ext cx="444" cy="444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15422" name="Oval 62"/>
            <p:cNvSpPr>
              <a:spLocks noChangeArrowheads="1"/>
            </p:cNvSpPr>
            <p:nvPr/>
          </p:nvSpPr>
          <p:spPr bwMode="auto">
            <a:xfrm flipH="1">
              <a:off x="11498" y="7170"/>
              <a:ext cx="444" cy="444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15423" name="AutoShape 63"/>
            <p:cNvSpPr>
              <a:spLocks noChangeArrowheads="1"/>
            </p:cNvSpPr>
            <p:nvPr/>
          </p:nvSpPr>
          <p:spPr bwMode="auto">
            <a:xfrm rot="16200000" flipH="1">
              <a:off x="12090" y="7318"/>
              <a:ext cx="148" cy="148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15424" name="AutoShape 64"/>
            <p:cNvSpPr>
              <a:spLocks noChangeArrowheads="1"/>
            </p:cNvSpPr>
            <p:nvPr/>
          </p:nvSpPr>
          <p:spPr bwMode="auto">
            <a:xfrm flipH="1">
              <a:off x="11498" y="6534"/>
              <a:ext cx="888" cy="488"/>
            </a:xfrm>
            <a:prstGeom prst="wedgeRoundRectCallout">
              <a:avLst>
                <a:gd name="adj1" fmla="val -24667"/>
                <a:gd name="adj2" fmla="val 98565"/>
                <a:gd name="adj3" fmla="val 16667"/>
              </a:avLst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eaLnBrk="1" hangingPunct="1"/>
              <a:r>
                <a:rPr lang="it-IT" altLang="it-IT" sz="800">
                  <a:solidFill>
                    <a:srgbClr val="000000"/>
                  </a:solidFill>
                </a:rPr>
                <a:t>… …</a:t>
              </a:r>
            </a:p>
            <a:p>
              <a:pPr eaLnBrk="1" hangingPunct="1"/>
              <a:r>
                <a:rPr lang="it-IT" altLang="it-IT" sz="800">
                  <a:solidFill>
                    <a:srgbClr val="000000"/>
                  </a:solidFill>
                </a:rPr>
                <a:t>…</a:t>
              </a:r>
            </a:p>
          </p:txBody>
        </p:sp>
        <p:sp>
          <p:nvSpPr>
            <p:cNvPr id="15425" name="Oval 65"/>
            <p:cNvSpPr>
              <a:spLocks noChangeArrowheads="1"/>
            </p:cNvSpPr>
            <p:nvPr/>
          </p:nvSpPr>
          <p:spPr bwMode="auto">
            <a:xfrm>
              <a:off x="13127" y="3378"/>
              <a:ext cx="444" cy="444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15426" name="Oval 66"/>
            <p:cNvSpPr>
              <a:spLocks noChangeArrowheads="1"/>
            </p:cNvSpPr>
            <p:nvPr/>
          </p:nvSpPr>
          <p:spPr bwMode="auto">
            <a:xfrm>
              <a:off x="13867" y="3378"/>
              <a:ext cx="444" cy="444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15427" name="AutoShape 67"/>
            <p:cNvSpPr>
              <a:spLocks noChangeArrowheads="1"/>
            </p:cNvSpPr>
            <p:nvPr/>
          </p:nvSpPr>
          <p:spPr bwMode="auto">
            <a:xfrm rot="5400000">
              <a:off x="13571" y="3526"/>
              <a:ext cx="148" cy="148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15428" name="AutoShape 68"/>
            <p:cNvSpPr>
              <a:spLocks noChangeArrowheads="1"/>
            </p:cNvSpPr>
            <p:nvPr/>
          </p:nvSpPr>
          <p:spPr bwMode="auto">
            <a:xfrm>
              <a:off x="13423" y="2754"/>
              <a:ext cx="888" cy="476"/>
            </a:xfrm>
            <a:prstGeom prst="wedgeRoundRectCallout">
              <a:avLst>
                <a:gd name="adj1" fmla="val -24773"/>
                <a:gd name="adj2" fmla="val 100000"/>
                <a:gd name="adj3" fmla="val 16667"/>
              </a:avLst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eaLnBrk="1" hangingPunct="1"/>
              <a:r>
                <a:rPr lang="it-IT" altLang="it-IT" sz="800">
                  <a:solidFill>
                    <a:srgbClr val="000000"/>
                  </a:solidFill>
                </a:rPr>
                <a:t>… …</a:t>
              </a:r>
            </a:p>
            <a:p>
              <a:pPr eaLnBrk="1" hangingPunct="1"/>
              <a:r>
                <a:rPr lang="it-IT" altLang="it-IT" sz="800">
                  <a:solidFill>
                    <a:srgbClr val="000000"/>
                  </a:solidFill>
                </a:rPr>
                <a:t>…</a:t>
              </a:r>
            </a:p>
          </p:txBody>
        </p:sp>
        <p:sp>
          <p:nvSpPr>
            <p:cNvPr id="15429" name="Oval 69"/>
            <p:cNvSpPr>
              <a:spLocks noChangeArrowheads="1"/>
            </p:cNvSpPr>
            <p:nvPr/>
          </p:nvSpPr>
          <p:spPr bwMode="auto">
            <a:xfrm flipH="1">
              <a:off x="13867" y="4638"/>
              <a:ext cx="444" cy="444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15430" name="Oval 70"/>
            <p:cNvSpPr>
              <a:spLocks noChangeArrowheads="1"/>
            </p:cNvSpPr>
            <p:nvPr/>
          </p:nvSpPr>
          <p:spPr bwMode="auto">
            <a:xfrm flipH="1">
              <a:off x="13127" y="4638"/>
              <a:ext cx="444" cy="444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15431" name="AutoShape 71"/>
            <p:cNvSpPr>
              <a:spLocks noChangeArrowheads="1"/>
            </p:cNvSpPr>
            <p:nvPr/>
          </p:nvSpPr>
          <p:spPr bwMode="auto">
            <a:xfrm rot="16200000" flipH="1">
              <a:off x="13703" y="4771"/>
              <a:ext cx="179" cy="148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15432" name="AutoShape 72"/>
            <p:cNvSpPr>
              <a:spLocks noChangeArrowheads="1"/>
            </p:cNvSpPr>
            <p:nvPr/>
          </p:nvSpPr>
          <p:spPr bwMode="auto">
            <a:xfrm flipH="1">
              <a:off x="13127" y="4014"/>
              <a:ext cx="888" cy="476"/>
            </a:xfrm>
            <a:prstGeom prst="wedgeRoundRectCallout">
              <a:avLst>
                <a:gd name="adj1" fmla="val -24667"/>
                <a:gd name="adj2" fmla="val 99579"/>
                <a:gd name="adj3" fmla="val 16667"/>
              </a:avLst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eaLnBrk="1" hangingPunct="1"/>
              <a:r>
                <a:rPr lang="it-IT" altLang="it-IT" sz="800">
                  <a:solidFill>
                    <a:srgbClr val="000000"/>
                  </a:solidFill>
                </a:rPr>
                <a:t>… …</a:t>
              </a:r>
            </a:p>
            <a:p>
              <a:pPr eaLnBrk="1" hangingPunct="1"/>
              <a:r>
                <a:rPr lang="it-IT" altLang="it-IT" sz="800">
                  <a:solidFill>
                    <a:srgbClr val="000000"/>
                  </a:solidFill>
                </a:rPr>
                <a:t>…</a:t>
              </a:r>
            </a:p>
          </p:txBody>
        </p:sp>
        <p:sp>
          <p:nvSpPr>
            <p:cNvPr id="15433" name="Oval 73"/>
            <p:cNvSpPr>
              <a:spLocks noChangeArrowheads="1"/>
            </p:cNvSpPr>
            <p:nvPr/>
          </p:nvSpPr>
          <p:spPr bwMode="auto">
            <a:xfrm>
              <a:off x="13127" y="5898"/>
              <a:ext cx="444" cy="444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15434" name="Oval 74"/>
            <p:cNvSpPr>
              <a:spLocks noChangeArrowheads="1"/>
            </p:cNvSpPr>
            <p:nvPr/>
          </p:nvSpPr>
          <p:spPr bwMode="auto">
            <a:xfrm>
              <a:off x="13867" y="5898"/>
              <a:ext cx="444" cy="444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15435" name="AutoShape 75"/>
            <p:cNvSpPr>
              <a:spLocks noChangeArrowheads="1"/>
            </p:cNvSpPr>
            <p:nvPr/>
          </p:nvSpPr>
          <p:spPr bwMode="auto">
            <a:xfrm rot="5400000">
              <a:off x="13571" y="6046"/>
              <a:ext cx="148" cy="148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15436" name="AutoShape 76"/>
            <p:cNvSpPr>
              <a:spLocks noChangeArrowheads="1"/>
            </p:cNvSpPr>
            <p:nvPr/>
          </p:nvSpPr>
          <p:spPr bwMode="auto">
            <a:xfrm>
              <a:off x="13423" y="5274"/>
              <a:ext cx="888" cy="476"/>
            </a:xfrm>
            <a:prstGeom prst="wedgeRoundRectCallout">
              <a:avLst>
                <a:gd name="adj1" fmla="val -24773"/>
                <a:gd name="adj2" fmla="val 100000"/>
                <a:gd name="adj3" fmla="val 16667"/>
              </a:avLst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eaLnBrk="1" hangingPunct="1"/>
              <a:r>
                <a:rPr lang="it-IT" altLang="it-IT" sz="800">
                  <a:solidFill>
                    <a:srgbClr val="000000"/>
                  </a:solidFill>
                </a:rPr>
                <a:t>… …</a:t>
              </a:r>
            </a:p>
            <a:p>
              <a:pPr eaLnBrk="1" hangingPunct="1"/>
              <a:r>
                <a:rPr lang="it-IT" altLang="it-IT" sz="800">
                  <a:solidFill>
                    <a:srgbClr val="000000"/>
                  </a:solidFill>
                </a:rPr>
                <a:t>…</a:t>
              </a:r>
            </a:p>
          </p:txBody>
        </p:sp>
        <p:sp>
          <p:nvSpPr>
            <p:cNvPr id="15437" name="Oval 77"/>
            <p:cNvSpPr>
              <a:spLocks noChangeArrowheads="1"/>
            </p:cNvSpPr>
            <p:nvPr/>
          </p:nvSpPr>
          <p:spPr bwMode="auto">
            <a:xfrm flipH="1">
              <a:off x="13867" y="7170"/>
              <a:ext cx="444" cy="444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15438" name="Oval 78"/>
            <p:cNvSpPr>
              <a:spLocks noChangeArrowheads="1"/>
            </p:cNvSpPr>
            <p:nvPr/>
          </p:nvSpPr>
          <p:spPr bwMode="auto">
            <a:xfrm flipH="1">
              <a:off x="13127" y="7170"/>
              <a:ext cx="444" cy="444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15439" name="AutoShape 79"/>
            <p:cNvSpPr>
              <a:spLocks noChangeArrowheads="1"/>
            </p:cNvSpPr>
            <p:nvPr/>
          </p:nvSpPr>
          <p:spPr bwMode="auto">
            <a:xfrm rot="16200000" flipH="1">
              <a:off x="13719" y="7318"/>
              <a:ext cx="148" cy="148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15440" name="AutoShape 80"/>
            <p:cNvSpPr>
              <a:spLocks noChangeArrowheads="1"/>
            </p:cNvSpPr>
            <p:nvPr/>
          </p:nvSpPr>
          <p:spPr bwMode="auto">
            <a:xfrm flipH="1">
              <a:off x="13127" y="6534"/>
              <a:ext cx="888" cy="488"/>
            </a:xfrm>
            <a:prstGeom prst="wedgeRoundRectCallout">
              <a:avLst>
                <a:gd name="adj1" fmla="val -24667"/>
                <a:gd name="adj2" fmla="val 98565"/>
                <a:gd name="adj3" fmla="val 16667"/>
              </a:avLst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eaLnBrk="1" hangingPunct="1"/>
              <a:r>
                <a:rPr lang="it-IT" altLang="it-IT" sz="800">
                  <a:solidFill>
                    <a:srgbClr val="000000"/>
                  </a:solidFill>
                </a:rPr>
                <a:t>… …</a:t>
              </a:r>
            </a:p>
            <a:p>
              <a:pPr eaLnBrk="1" hangingPunct="1"/>
              <a:r>
                <a:rPr lang="it-IT" altLang="it-IT" sz="800">
                  <a:solidFill>
                    <a:srgbClr val="000000"/>
                  </a:solidFill>
                </a:rPr>
                <a:t>…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18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18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858" grpId="0" animBg="1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rgbClr val="3333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/>
          </p:cNvSpPr>
          <p:nvPr>
            <p:ph type="ctrTitle"/>
          </p:nvPr>
        </p:nvSpPr>
        <p:spPr>
          <a:xfrm>
            <a:off x="1377951" y="188912"/>
            <a:ext cx="6650434" cy="1182687"/>
          </a:xfrm>
          <a:solidFill>
            <a:srgbClr val="FFFFCC"/>
          </a:solidFill>
          <a:ln w="28575">
            <a:solidFill>
              <a:srgbClr val="FFFF00"/>
            </a:solidFill>
          </a:ln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it-IT" altLang="it-IT" sz="2400" b="1" cap="none" dirty="0" smtClean="0">
                <a:solidFill>
                  <a:srgbClr val="99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FACILITARE L’APPRENDIMENTO ATTRAVERSO </a:t>
            </a:r>
            <a:br>
              <a:rPr lang="it-IT" altLang="it-IT" sz="2400" b="1" cap="none" dirty="0" smtClean="0">
                <a:solidFill>
                  <a:srgbClr val="99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it-IT" altLang="it-IT" sz="2400" b="1" cap="none" dirty="0" smtClean="0">
                <a:solidFill>
                  <a:srgbClr val="99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L’EQUA PARTECIPAZIONE</a:t>
            </a:r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304800" y="1371600"/>
            <a:ext cx="82296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/>
            <a:endParaRPr lang="it-IT" altLang="it-IT" sz="2800" b="1">
              <a:solidFill>
                <a:schemeClr val="tx2"/>
              </a:solidFill>
              <a:latin typeface="Times New Roman" pitchFamily="18" charset="0"/>
            </a:endParaRPr>
          </a:p>
        </p:txBody>
      </p:sp>
      <p:grpSp>
        <p:nvGrpSpPr>
          <p:cNvPr id="16388" name="Group 4"/>
          <p:cNvGrpSpPr>
            <a:grpSpLocks/>
          </p:cNvGrpSpPr>
          <p:nvPr/>
        </p:nvGrpSpPr>
        <p:grpSpPr bwMode="auto">
          <a:xfrm>
            <a:off x="431800" y="1220788"/>
            <a:ext cx="7359650" cy="5003800"/>
            <a:chOff x="-658" y="1998"/>
            <a:chExt cx="11589" cy="7881"/>
          </a:xfrm>
        </p:grpSpPr>
        <p:sp>
          <p:nvSpPr>
            <p:cNvPr id="16390" name="Text Box 5"/>
            <p:cNvSpPr txBox="1">
              <a:spLocks noChangeArrowheads="1"/>
            </p:cNvSpPr>
            <p:nvPr/>
          </p:nvSpPr>
          <p:spPr bwMode="auto">
            <a:xfrm>
              <a:off x="6431" y="7691"/>
              <a:ext cx="2880" cy="1080"/>
            </a:xfrm>
            <a:prstGeom prst="rect">
              <a:avLst/>
            </a:prstGeom>
            <a:solidFill>
              <a:srgbClr val="FFFFFF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algn="ctr" eaLnBrk="1" hangingPunct="1"/>
              <a:r>
                <a:rPr lang="it-IT" altLang="it-IT" sz="1200" b="1">
                  <a:latin typeface="Arial Black" pitchFamily="34" charset="0"/>
                </a:rPr>
                <a:t>PARI</a:t>
              </a:r>
            </a:p>
            <a:p>
              <a:pPr algn="ctr" eaLnBrk="1" hangingPunct="1"/>
              <a:r>
                <a:rPr lang="it-IT" altLang="it-IT" sz="1200" b="1">
                  <a:latin typeface="Arial Black" pitchFamily="34" charset="0"/>
                </a:rPr>
                <a:t>LIVELLO DI </a:t>
              </a:r>
            </a:p>
            <a:p>
              <a:pPr algn="ctr" eaLnBrk="1" hangingPunct="1"/>
              <a:r>
                <a:rPr lang="it-IT" altLang="it-IT" sz="1200" b="1">
                  <a:latin typeface="Arial Black" pitchFamily="34" charset="0"/>
                </a:rPr>
                <a:t>PARTECIPAZIONE</a:t>
              </a:r>
              <a:endParaRPr lang="it-IT" altLang="it-IT">
                <a:latin typeface="Arial Black" pitchFamily="34" charset="0"/>
              </a:endParaRPr>
            </a:p>
          </p:txBody>
        </p:sp>
        <p:grpSp>
          <p:nvGrpSpPr>
            <p:cNvPr id="16391" name="Group 6"/>
            <p:cNvGrpSpPr>
              <a:grpSpLocks/>
            </p:cNvGrpSpPr>
            <p:nvPr/>
          </p:nvGrpSpPr>
          <p:grpSpPr bwMode="auto">
            <a:xfrm>
              <a:off x="-658" y="1998"/>
              <a:ext cx="5952" cy="7881"/>
              <a:chOff x="-658" y="918"/>
              <a:chExt cx="5952" cy="7881"/>
            </a:xfrm>
          </p:grpSpPr>
          <p:pic>
            <p:nvPicPr>
              <p:cNvPr id="16401" name="Picture 7" descr="parla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498" y="4757"/>
                <a:ext cx="2580" cy="2222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6402" name="Picture 8" descr="zitto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341" y="5134"/>
                <a:ext cx="2953" cy="2669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6403" name="Text Box 9"/>
              <p:cNvSpPr txBox="1">
                <a:spLocks noChangeArrowheads="1"/>
              </p:cNvSpPr>
              <p:nvPr/>
            </p:nvSpPr>
            <p:spPr bwMode="auto">
              <a:xfrm>
                <a:off x="243" y="7719"/>
                <a:ext cx="4196" cy="1080"/>
              </a:xfrm>
              <a:prstGeom prst="rect">
                <a:avLst/>
              </a:prstGeom>
              <a:solidFill>
                <a:srgbClr val="FFFFFF"/>
              </a:solidFill>
              <a:ln w="38100">
                <a:solidFill>
                  <a:srgbClr val="FF99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9pPr>
              </a:lstStyle>
              <a:p>
                <a:pPr algn="ctr" eaLnBrk="1" hangingPunct="1"/>
                <a:r>
                  <a:rPr lang="it-IT" altLang="it-IT" sz="1600" b="1">
                    <a:solidFill>
                      <a:srgbClr val="0033CC"/>
                    </a:solidFill>
                    <a:latin typeface="Arial Black" pitchFamily="34" charset="0"/>
                  </a:rPr>
                  <a:t>DISUGUALE LIVELLO DI PARTECIPAZIONE</a:t>
                </a:r>
                <a:endParaRPr lang="it-IT" altLang="it-IT" sz="1600">
                  <a:solidFill>
                    <a:srgbClr val="0033CC"/>
                  </a:solidFill>
                  <a:latin typeface="Arial Black" pitchFamily="34" charset="0"/>
                </a:endParaRPr>
              </a:p>
            </p:txBody>
          </p:sp>
          <p:sp>
            <p:nvSpPr>
              <p:cNvPr id="16404" name="AutoShape 10"/>
              <p:cNvSpPr>
                <a:spLocks noChangeArrowheads="1"/>
              </p:cNvSpPr>
              <p:nvPr/>
            </p:nvSpPr>
            <p:spPr bwMode="auto">
              <a:xfrm>
                <a:off x="1668" y="2321"/>
                <a:ext cx="2693" cy="1800"/>
              </a:xfrm>
              <a:prstGeom prst="wedgeRoundRectCallout">
                <a:avLst>
                  <a:gd name="adj1" fmla="val -47611"/>
                  <a:gd name="adj2" fmla="val 79866"/>
                  <a:gd name="adj3" fmla="val 16667"/>
                </a:avLst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9pPr>
              </a:lstStyle>
              <a:p>
                <a:pPr eaLnBrk="1" hangingPunct="1"/>
                <a:r>
                  <a:rPr lang="it-IT" altLang="it-IT" sz="1600" b="1">
                    <a:solidFill>
                      <a:srgbClr val="0033CC"/>
                    </a:solidFill>
                  </a:rPr>
                  <a:t>Red, white, yellow,pink, green, black,</a:t>
                </a:r>
                <a:r>
                  <a:rPr lang="it-IT" altLang="it-IT" sz="1600" b="1"/>
                  <a:t> </a:t>
                </a:r>
                <a:r>
                  <a:rPr lang="it-IT" altLang="it-IT" sz="1600" b="1">
                    <a:solidFill>
                      <a:srgbClr val="0066FF"/>
                    </a:solidFill>
                  </a:rPr>
                  <a:t>……</a:t>
                </a:r>
              </a:p>
              <a:p>
                <a:pPr eaLnBrk="1" hangingPunct="1"/>
                <a:endParaRPr lang="it-IT" altLang="it-IT" sz="1600">
                  <a:latin typeface="Arial Black" pitchFamily="34" charset="0"/>
                </a:endParaRPr>
              </a:p>
            </p:txBody>
          </p:sp>
          <p:sp>
            <p:nvSpPr>
              <p:cNvPr id="16405" name="AutoShape 11"/>
              <p:cNvSpPr>
                <a:spLocks noChangeArrowheads="1"/>
              </p:cNvSpPr>
              <p:nvPr/>
            </p:nvSpPr>
            <p:spPr bwMode="auto">
              <a:xfrm>
                <a:off x="3139" y="4181"/>
                <a:ext cx="2155" cy="855"/>
              </a:xfrm>
              <a:prstGeom prst="wedgeRoundRectCallout">
                <a:avLst>
                  <a:gd name="adj1" fmla="val -347"/>
                  <a:gd name="adj2" fmla="val 115403"/>
                  <a:gd name="adj3" fmla="val 16667"/>
                </a:avLst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9pPr>
              </a:lstStyle>
              <a:p>
                <a:pPr eaLnBrk="1" hangingPunct="1"/>
                <a:r>
                  <a:rPr lang="it-IT" altLang="it-IT" sz="1600" b="1">
                    <a:solidFill>
                      <a:srgbClr val="0033CC"/>
                    </a:solidFill>
                  </a:rPr>
                  <a:t>……</a:t>
                </a:r>
                <a:endParaRPr lang="it-IT" altLang="it-IT" sz="1600">
                  <a:solidFill>
                    <a:srgbClr val="0033CC"/>
                  </a:solidFill>
                  <a:latin typeface="Arial Black" pitchFamily="34" charset="0"/>
                </a:endParaRPr>
              </a:p>
            </p:txBody>
          </p:sp>
          <p:sp>
            <p:nvSpPr>
              <p:cNvPr id="16406" name="AutoShape 12"/>
              <p:cNvSpPr>
                <a:spLocks noChangeArrowheads="1"/>
              </p:cNvSpPr>
              <p:nvPr/>
            </p:nvSpPr>
            <p:spPr bwMode="auto">
              <a:xfrm>
                <a:off x="-658" y="918"/>
                <a:ext cx="2550" cy="1913"/>
              </a:xfrm>
              <a:prstGeom prst="wedgeRoundRectCallout">
                <a:avLst>
                  <a:gd name="adj1" fmla="val -64944"/>
                  <a:gd name="adj2" fmla="val 90644"/>
                  <a:gd name="adj3" fmla="val 16667"/>
                </a:avLst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9pPr>
              </a:lstStyle>
              <a:p>
                <a:pPr eaLnBrk="1" hangingPunct="1"/>
                <a:r>
                  <a:rPr lang="it-IT" altLang="it-IT" sz="1600" b="1">
                    <a:solidFill>
                      <a:srgbClr val="0033CC"/>
                    </a:solidFill>
                  </a:rPr>
                  <a:t>Lavorando con un tuo compagno ……</a:t>
                </a:r>
              </a:p>
              <a:p>
                <a:pPr eaLnBrk="1" hangingPunct="1"/>
                <a:endParaRPr lang="it-IT" altLang="it-IT" sz="1600">
                  <a:solidFill>
                    <a:srgbClr val="0033CC"/>
                  </a:solidFill>
                  <a:latin typeface="Arial Black" pitchFamily="34" charset="0"/>
                </a:endParaRPr>
              </a:p>
            </p:txBody>
          </p:sp>
        </p:grpSp>
        <p:pic>
          <p:nvPicPr>
            <p:cNvPr id="16392" name="Picture 13" descr="uno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31" y="6371"/>
              <a:ext cx="1080" cy="1065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393" name="Picture 14" descr="due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51" y="6371"/>
              <a:ext cx="1050" cy="105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394" name="AutoShape 15"/>
            <p:cNvSpPr>
              <a:spLocks noChangeArrowheads="1"/>
            </p:cNvSpPr>
            <p:nvPr/>
          </p:nvSpPr>
          <p:spPr bwMode="auto">
            <a:xfrm>
              <a:off x="9131" y="5291"/>
              <a:ext cx="1800" cy="796"/>
            </a:xfrm>
            <a:prstGeom prst="wedgeRoundRectCallout">
              <a:avLst>
                <a:gd name="adj1" fmla="val 70889"/>
                <a:gd name="adj2" fmla="val 123870"/>
                <a:gd name="adj3" fmla="val 16667"/>
              </a:avLst>
            </a:prstGeom>
            <a:solidFill>
              <a:srgbClr val="FFFFFF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eaLnBrk="1" hangingPunct="1"/>
              <a:r>
                <a:rPr lang="it-IT" altLang="it-IT" sz="1200" b="1"/>
                <a:t>A e B a</a:t>
              </a:r>
              <a:r>
                <a:rPr lang="it-IT" altLang="it-IT" sz="1200" b="1">
                  <a:solidFill>
                    <a:schemeClr val="bg1"/>
                  </a:solidFill>
                </a:rPr>
                <a:t> </a:t>
              </a:r>
              <a:r>
                <a:rPr lang="it-IT" altLang="it-IT" sz="1200" b="1"/>
                <a:t>turno ……</a:t>
              </a:r>
            </a:p>
            <a:p>
              <a:pPr eaLnBrk="1" hangingPunct="1"/>
              <a:endParaRPr lang="it-IT" altLang="it-IT">
                <a:latin typeface="Arial Black" pitchFamily="34" charset="0"/>
              </a:endParaRPr>
            </a:p>
          </p:txBody>
        </p:sp>
        <p:sp>
          <p:nvSpPr>
            <p:cNvPr id="16395" name="AutoShape 16"/>
            <p:cNvSpPr>
              <a:spLocks noChangeArrowheads="1"/>
            </p:cNvSpPr>
            <p:nvPr/>
          </p:nvSpPr>
          <p:spPr bwMode="auto">
            <a:xfrm>
              <a:off x="6251" y="2831"/>
              <a:ext cx="1440" cy="540"/>
            </a:xfrm>
            <a:prstGeom prst="wedgeRoundRectCallout">
              <a:avLst>
                <a:gd name="adj1" fmla="val -15972"/>
                <a:gd name="adj2" fmla="val 146111"/>
                <a:gd name="adj3" fmla="val 16667"/>
              </a:avLst>
            </a:prstGeom>
            <a:solidFill>
              <a:srgbClr val="FFFFFF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eaLnBrk="1" hangingPunct="1"/>
              <a:r>
                <a:rPr lang="it-IT" altLang="it-IT" sz="1200" b="1"/>
                <a:t>Red</a:t>
              </a:r>
            </a:p>
            <a:p>
              <a:pPr eaLnBrk="1" hangingPunct="1"/>
              <a:endParaRPr lang="it-IT" altLang="it-IT">
                <a:latin typeface="Arial Black" pitchFamily="34" charset="0"/>
              </a:endParaRPr>
            </a:p>
          </p:txBody>
        </p:sp>
        <p:sp>
          <p:nvSpPr>
            <p:cNvPr id="16396" name="AutoShape 17"/>
            <p:cNvSpPr>
              <a:spLocks noChangeArrowheads="1"/>
            </p:cNvSpPr>
            <p:nvPr/>
          </p:nvSpPr>
          <p:spPr bwMode="auto">
            <a:xfrm>
              <a:off x="7871" y="3191"/>
              <a:ext cx="1440" cy="540"/>
            </a:xfrm>
            <a:prstGeom prst="wedgeRoundRectCallout">
              <a:avLst>
                <a:gd name="adj1" fmla="val -10139"/>
                <a:gd name="adj2" fmla="val 201852"/>
                <a:gd name="adj3" fmla="val 16667"/>
              </a:avLst>
            </a:prstGeom>
            <a:solidFill>
              <a:srgbClr val="FFFFFF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eaLnBrk="1" hangingPunct="1"/>
              <a:r>
                <a:rPr lang="it-IT" altLang="it-IT" sz="1200" b="1"/>
                <a:t>White</a:t>
              </a:r>
            </a:p>
            <a:p>
              <a:pPr eaLnBrk="1" hangingPunct="1"/>
              <a:endParaRPr lang="it-IT" altLang="it-IT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sp>
          <p:nvSpPr>
            <p:cNvPr id="16397" name="AutoShape 18"/>
            <p:cNvSpPr>
              <a:spLocks noChangeArrowheads="1"/>
            </p:cNvSpPr>
            <p:nvPr/>
          </p:nvSpPr>
          <p:spPr bwMode="auto">
            <a:xfrm>
              <a:off x="6071" y="3911"/>
              <a:ext cx="1440" cy="540"/>
            </a:xfrm>
            <a:prstGeom prst="wedgeRoundRectCallout">
              <a:avLst>
                <a:gd name="adj1" fmla="val -24722"/>
                <a:gd name="adj2" fmla="val 154630"/>
                <a:gd name="adj3" fmla="val 16667"/>
              </a:avLst>
            </a:prstGeom>
            <a:solidFill>
              <a:srgbClr val="FFFFFF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eaLnBrk="1" hangingPunct="1"/>
              <a:r>
                <a:rPr lang="it-IT" altLang="it-IT" sz="1200" b="1"/>
                <a:t>Yellow</a:t>
              </a:r>
            </a:p>
            <a:p>
              <a:pPr eaLnBrk="1" hangingPunct="1"/>
              <a:endParaRPr lang="it-IT" altLang="it-IT">
                <a:latin typeface="Arial Black" pitchFamily="34" charset="0"/>
              </a:endParaRPr>
            </a:p>
          </p:txBody>
        </p:sp>
        <p:sp>
          <p:nvSpPr>
            <p:cNvPr id="16398" name="AutoShape 19"/>
            <p:cNvSpPr>
              <a:spLocks noChangeArrowheads="1"/>
            </p:cNvSpPr>
            <p:nvPr/>
          </p:nvSpPr>
          <p:spPr bwMode="auto">
            <a:xfrm>
              <a:off x="7691" y="4616"/>
              <a:ext cx="1440" cy="540"/>
            </a:xfrm>
            <a:prstGeom prst="wedgeRoundRectCallout">
              <a:avLst>
                <a:gd name="adj1" fmla="val -10139"/>
                <a:gd name="adj2" fmla="val 149074"/>
                <a:gd name="adj3" fmla="val 16667"/>
              </a:avLst>
            </a:prstGeom>
            <a:solidFill>
              <a:srgbClr val="FFFFFF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eaLnBrk="1" hangingPunct="1"/>
              <a:r>
                <a:rPr lang="it-IT" altLang="it-IT" sz="1200" b="1"/>
                <a:t>Pink</a:t>
              </a:r>
            </a:p>
            <a:p>
              <a:pPr eaLnBrk="1" hangingPunct="1"/>
              <a:endParaRPr lang="it-IT" altLang="it-IT">
                <a:latin typeface="Arial Black" pitchFamily="34" charset="0"/>
              </a:endParaRPr>
            </a:p>
          </p:txBody>
        </p:sp>
        <p:sp>
          <p:nvSpPr>
            <p:cNvPr id="16399" name="AutoShape 20"/>
            <p:cNvSpPr>
              <a:spLocks noChangeArrowheads="1"/>
            </p:cNvSpPr>
            <p:nvPr/>
          </p:nvSpPr>
          <p:spPr bwMode="auto">
            <a:xfrm>
              <a:off x="5891" y="4991"/>
              <a:ext cx="1440" cy="540"/>
            </a:xfrm>
            <a:prstGeom prst="wedgeRoundRectCallout">
              <a:avLst>
                <a:gd name="adj1" fmla="val 25278"/>
                <a:gd name="adj2" fmla="val 210185"/>
                <a:gd name="adj3" fmla="val 16667"/>
              </a:avLst>
            </a:prstGeom>
            <a:solidFill>
              <a:srgbClr val="FFFFFF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eaLnBrk="1" hangingPunct="1"/>
              <a:r>
                <a:rPr lang="it-IT" altLang="it-IT" sz="1200" b="1"/>
                <a:t>Green</a:t>
              </a:r>
              <a:r>
                <a:rPr lang="it-IT" altLang="it-IT" sz="1200" b="1">
                  <a:solidFill>
                    <a:schemeClr val="bg1"/>
                  </a:solidFill>
                </a:rPr>
                <a:t>	</a:t>
              </a:r>
            </a:p>
            <a:p>
              <a:pPr eaLnBrk="1" hangingPunct="1"/>
              <a:endParaRPr lang="it-IT" altLang="it-IT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sp>
          <p:nvSpPr>
            <p:cNvPr id="16400" name="AutoShape 21"/>
            <p:cNvSpPr>
              <a:spLocks noChangeArrowheads="1"/>
            </p:cNvSpPr>
            <p:nvPr/>
          </p:nvSpPr>
          <p:spPr bwMode="auto">
            <a:xfrm>
              <a:off x="7331" y="5711"/>
              <a:ext cx="1440" cy="540"/>
            </a:xfrm>
            <a:prstGeom prst="wedgeRoundRectCallout">
              <a:avLst>
                <a:gd name="adj1" fmla="val 30486"/>
                <a:gd name="adj2" fmla="val 99074"/>
                <a:gd name="adj3" fmla="val 16667"/>
              </a:avLst>
            </a:prstGeom>
            <a:solidFill>
              <a:srgbClr val="FFFFFF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eaLnBrk="1" hangingPunct="1"/>
              <a:r>
                <a:rPr lang="it-IT" altLang="it-IT" sz="1200" b="1"/>
                <a:t>Black</a:t>
              </a:r>
            </a:p>
            <a:p>
              <a:pPr eaLnBrk="1" hangingPunct="1"/>
              <a:endParaRPr lang="it-IT" altLang="it-IT">
                <a:solidFill>
                  <a:schemeClr val="bg1"/>
                </a:solidFill>
                <a:latin typeface="Arial Black" pitchFamily="34" charset="0"/>
              </a:endParaRPr>
            </a:p>
          </p:txBody>
        </p:sp>
      </p:grpSp>
      <p:sp>
        <p:nvSpPr>
          <p:cNvPr id="15365" name="Rectangle 22"/>
          <p:cNvSpPr>
            <a:spLocks noChangeArrowheads="1"/>
          </p:cNvSpPr>
          <p:nvPr/>
        </p:nvSpPr>
        <p:spPr bwMode="auto">
          <a:xfrm>
            <a:off x="4476750" y="1714500"/>
            <a:ext cx="4572000" cy="4038600"/>
          </a:xfrm>
          <a:prstGeom prst="rect">
            <a:avLst/>
          </a:prstGeom>
          <a:solidFill>
            <a:srgbClr val="FFFFCC"/>
          </a:solidFill>
          <a:ln>
            <a:noFill/>
          </a:ln>
          <a:extLst/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it-IT" altLang="it-IT" sz="1800" smtClean="0">
              <a:solidFill>
                <a:schemeClr val="accent3">
                  <a:lumMod val="75000"/>
                </a:schemeClr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rgbClr val="3333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304800" y="1371600"/>
            <a:ext cx="82296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/>
            <a:endParaRPr lang="it-IT" altLang="it-IT" sz="2800" b="1">
              <a:solidFill>
                <a:schemeClr val="tx2"/>
              </a:solidFill>
              <a:latin typeface="Times New Roman" pitchFamily="18" charset="0"/>
            </a:endParaRPr>
          </a:p>
        </p:txBody>
      </p:sp>
      <p:grpSp>
        <p:nvGrpSpPr>
          <p:cNvPr id="17411" name="Group 3"/>
          <p:cNvGrpSpPr>
            <a:grpSpLocks/>
          </p:cNvGrpSpPr>
          <p:nvPr/>
        </p:nvGrpSpPr>
        <p:grpSpPr bwMode="auto">
          <a:xfrm>
            <a:off x="390525" y="1400175"/>
            <a:ext cx="8348663" cy="4881563"/>
            <a:chOff x="-619" y="2187"/>
            <a:chExt cx="13246" cy="7686"/>
          </a:xfrm>
        </p:grpSpPr>
        <p:sp>
          <p:nvSpPr>
            <p:cNvPr id="17413" name="Text Box 4"/>
            <p:cNvSpPr txBox="1">
              <a:spLocks noChangeArrowheads="1"/>
            </p:cNvSpPr>
            <p:nvPr/>
          </p:nvSpPr>
          <p:spPr bwMode="auto">
            <a:xfrm>
              <a:off x="6611" y="8248"/>
              <a:ext cx="3975" cy="1556"/>
            </a:xfrm>
            <a:prstGeom prst="rect">
              <a:avLst/>
            </a:prstGeom>
            <a:solidFill>
              <a:srgbClr val="FFFFFF"/>
            </a:solidFill>
            <a:ln w="38100">
              <a:solidFill>
                <a:srgbClr val="FF99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algn="ctr" eaLnBrk="1" hangingPunct="1"/>
              <a:r>
                <a:rPr lang="it-IT" altLang="it-IT" sz="1600" b="1">
                  <a:solidFill>
                    <a:srgbClr val="0033CC"/>
                  </a:solidFill>
                  <a:latin typeface="Arial Black" pitchFamily="34" charset="0"/>
                </a:rPr>
                <a:t>PARI</a:t>
              </a:r>
            </a:p>
            <a:p>
              <a:pPr algn="ctr" eaLnBrk="1" hangingPunct="1"/>
              <a:r>
                <a:rPr lang="it-IT" altLang="it-IT" sz="1600" b="1">
                  <a:solidFill>
                    <a:srgbClr val="0033CC"/>
                  </a:solidFill>
                  <a:latin typeface="Arial Black" pitchFamily="34" charset="0"/>
                </a:rPr>
                <a:t>LIVELLO DI </a:t>
              </a:r>
            </a:p>
            <a:p>
              <a:pPr algn="ctr" eaLnBrk="1" hangingPunct="1"/>
              <a:r>
                <a:rPr lang="it-IT" altLang="it-IT" sz="1600" b="1">
                  <a:solidFill>
                    <a:srgbClr val="0033CC"/>
                  </a:solidFill>
                  <a:latin typeface="Arial Black" pitchFamily="34" charset="0"/>
                </a:rPr>
                <a:t>PARTECIPAZIONE</a:t>
              </a:r>
              <a:endParaRPr lang="it-IT" altLang="it-IT" sz="1600">
                <a:solidFill>
                  <a:srgbClr val="0033CC"/>
                </a:solidFill>
                <a:latin typeface="Arial Black" pitchFamily="34" charset="0"/>
              </a:endParaRPr>
            </a:p>
          </p:txBody>
        </p:sp>
        <p:grpSp>
          <p:nvGrpSpPr>
            <p:cNvPr id="17414" name="Group 5"/>
            <p:cNvGrpSpPr>
              <a:grpSpLocks/>
            </p:cNvGrpSpPr>
            <p:nvPr/>
          </p:nvGrpSpPr>
          <p:grpSpPr bwMode="auto">
            <a:xfrm>
              <a:off x="-619" y="2187"/>
              <a:ext cx="6177" cy="7686"/>
              <a:chOff x="-619" y="1107"/>
              <a:chExt cx="6177" cy="7686"/>
            </a:xfrm>
          </p:grpSpPr>
          <p:pic>
            <p:nvPicPr>
              <p:cNvPr id="17424" name="Picture 6" descr="parla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619" y="6174"/>
                <a:ext cx="2057" cy="17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7425" name="Picture 7" descr="zitto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38" y="6569"/>
                <a:ext cx="2635" cy="22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7426" name="AutoShape 9"/>
              <p:cNvSpPr>
                <a:spLocks noChangeArrowheads="1"/>
              </p:cNvSpPr>
              <p:nvPr/>
            </p:nvSpPr>
            <p:spPr bwMode="auto">
              <a:xfrm>
                <a:off x="1438" y="3140"/>
                <a:ext cx="2160" cy="2188"/>
              </a:xfrm>
              <a:prstGeom prst="wedgeRoundRectCallout">
                <a:avLst>
                  <a:gd name="adj1" fmla="val -64440"/>
                  <a:gd name="adj2" fmla="val 89102"/>
                  <a:gd name="adj3" fmla="val 16667"/>
                </a:avLst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9pPr>
              </a:lstStyle>
              <a:p>
                <a:pPr eaLnBrk="1" hangingPunct="1"/>
                <a:r>
                  <a:rPr lang="it-IT" altLang="it-IT" sz="1600" b="1">
                    <a:solidFill>
                      <a:srgbClr val="0033CC"/>
                    </a:solidFill>
                  </a:rPr>
                  <a:t>Red, white, yellow,pink, green, black, ……</a:t>
                </a:r>
              </a:p>
              <a:p>
                <a:pPr eaLnBrk="1" hangingPunct="1"/>
                <a:endParaRPr lang="it-IT" altLang="it-IT">
                  <a:solidFill>
                    <a:srgbClr val="0033CC"/>
                  </a:solidFill>
                  <a:latin typeface="Arial Black" pitchFamily="34" charset="0"/>
                </a:endParaRPr>
              </a:p>
            </p:txBody>
          </p:sp>
          <p:sp>
            <p:nvSpPr>
              <p:cNvPr id="17427" name="AutoShape 10"/>
              <p:cNvSpPr>
                <a:spLocks noChangeArrowheads="1"/>
              </p:cNvSpPr>
              <p:nvPr/>
            </p:nvSpPr>
            <p:spPr bwMode="auto">
              <a:xfrm>
                <a:off x="3273" y="5436"/>
                <a:ext cx="2285" cy="566"/>
              </a:xfrm>
              <a:prstGeom prst="wedgeRoundRectCallout">
                <a:avLst>
                  <a:gd name="adj1" fmla="val -57250"/>
                  <a:gd name="adj2" fmla="val 188833"/>
                  <a:gd name="adj3" fmla="val 16667"/>
                </a:avLst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9pPr>
              </a:lstStyle>
              <a:p>
                <a:pPr eaLnBrk="1" hangingPunct="1"/>
                <a:r>
                  <a:rPr lang="it-IT" altLang="it-IT" sz="1600" b="1">
                    <a:solidFill>
                      <a:srgbClr val="0033CC"/>
                    </a:solidFill>
                  </a:rPr>
                  <a:t>……</a:t>
                </a:r>
                <a:endParaRPr lang="it-IT" altLang="it-IT" sz="1600">
                  <a:solidFill>
                    <a:srgbClr val="0033CC"/>
                  </a:solidFill>
                  <a:latin typeface="Arial Black" pitchFamily="34" charset="0"/>
                </a:endParaRPr>
              </a:p>
            </p:txBody>
          </p:sp>
          <p:sp>
            <p:nvSpPr>
              <p:cNvPr id="17428" name="AutoShape 11"/>
              <p:cNvSpPr>
                <a:spLocks noChangeArrowheads="1"/>
              </p:cNvSpPr>
              <p:nvPr/>
            </p:nvSpPr>
            <p:spPr bwMode="auto">
              <a:xfrm>
                <a:off x="-619" y="1107"/>
                <a:ext cx="2553" cy="2236"/>
              </a:xfrm>
              <a:prstGeom prst="wedgeRoundRectCallout">
                <a:avLst>
                  <a:gd name="adj1" fmla="val -79153"/>
                  <a:gd name="adj2" fmla="val -36963"/>
                  <a:gd name="adj3" fmla="val 16667"/>
                </a:avLst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9pPr>
              </a:lstStyle>
              <a:p>
                <a:pPr eaLnBrk="1" hangingPunct="1"/>
                <a:r>
                  <a:rPr lang="it-IT" altLang="it-IT" sz="1600" b="1">
                    <a:solidFill>
                      <a:srgbClr val="0033CC"/>
                    </a:solidFill>
                  </a:rPr>
                  <a:t>Lavorando con un tuo compagno ……</a:t>
                </a:r>
              </a:p>
              <a:p>
                <a:pPr eaLnBrk="1" hangingPunct="1"/>
                <a:endParaRPr lang="it-IT" altLang="it-IT" sz="1600">
                  <a:solidFill>
                    <a:srgbClr val="0033CC"/>
                  </a:solidFill>
                  <a:latin typeface="Arial Black" pitchFamily="34" charset="0"/>
                </a:endParaRPr>
              </a:p>
            </p:txBody>
          </p:sp>
        </p:grpSp>
        <p:pic>
          <p:nvPicPr>
            <p:cNvPr id="17415" name="Picture 12" descr="uno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86" y="6445"/>
              <a:ext cx="1641" cy="16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416" name="Picture 13" descr="due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51" y="6371"/>
              <a:ext cx="1692" cy="16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17" name="AutoShape 14"/>
            <p:cNvSpPr>
              <a:spLocks noChangeArrowheads="1"/>
            </p:cNvSpPr>
            <p:nvPr/>
          </p:nvSpPr>
          <p:spPr bwMode="auto">
            <a:xfrm>
              <a:off x="9801" y="5094"/>
              <a:ext cx="2826" cy="1096"/>
            </a:xfrm>
            <a:prstGeom prst="wedgeRoundRectCallout">
              <a:avLst>
                <a:gd name="adj1" fmla="val 75644"/>
                <a:gd name="adj2" fmla="val -82944"/>
                <a:gd name="adj3" fmla="val 16667"/>
              </a:avLst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eaLnBrk="1" hangingPunct="1"/>
              <a:r>
                <a:rPr lang="it-IT" altLang="it-IT" sz="1600" b="1">
                  <a:solidFill>
                    <a:srgbClr val="0033CC"/>
                  </a:solidFill>
                </a:rPr>
                <a:t>A e B a turno ……</a:t>
              </a:r>
            </a:p>
            <a:p>
              <a:pPr eaLnBrk="1" hangingPunct="1"/>
              <a:endParaRPr lang="it-IT" altLang="it-IT">
                <a:solidFill>
                  <a:srgbClr val="3399FF"/>
                </a:solidFill>
                <a:latin typeface="Arial Black" pitchFamily="34" charset="0"/>
              </a:endParaRPr>
            </a:p>
          </p:txBody>
        </p:sp>
        <p:sp>
          <p:nvSpPr>
            <p:cNvPr id="17418" name="AutoShape 15"/>
            <p:cNvSpPr>
              <a:spLocks noChangeArrowheads="1"/>
            </p:cNvSpPr>
            <p:nvPr/>
          </p:nvSpPr>
          <p:spPr bwMode="auto">
            <a:xfrm>
              <a:off x="6251" y="2831"/>
              <a:ext cx="1440" cy="540"/>
            </a:xfrm>
            <a:prstGeom prst="wedgeRoundRectCallout">
              <a:avLst>
                <a:gd name="adj1" fmla="val -15972"/>
                <a:gd name="adj2" fmla="val 146111"/>
                <a:gd name="adj3" fmla="val 16667"/>
              </a:avLst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eaLnBrk="1" hangingPunct="1"/>
              <a:r>
                <a:rPr lang="it-IT" altLang="it-IT" sz="1600" b="1">
                  <a:solidFill>
                    <a:srgbClr val="0033CC"/>
                  </a:solidFill>
                </a:rPr>
                <a:t>Red</a:t>
              </a:r>
            </a:p>
            <a:p>
              <a:pPr eaLnBrk="1" hangingPunct="1"/>
              <a:endParaRPr lang="it-IT" altLang="it-IT" sz="1600">
                <a:solidFill>
                  <a:srgbClr val="0033CC"/>
                </a:solidFill>
                <a:latin typeface="Arial Black" pitchFamily="34" charset="0"/>
              </a:endParaRPr>
            </a:p>
          </p:txBody>
        </p:sp>
        <p:sp>
          <p:nvSpPr>
            <p:cNvPr id="17419" name="AutoShape 16"/>
            <p:cNvSpPr>
              <a:spLocks noChangeArrowheads="1"/>
            </p:cNvSpPr>
            <p:nvPr/>
          </p:nvSpPr>
          <p:spPr bwMode="auto">
            <a:xfrm>
              <a:off x="7871" y="3191"/>
              <a:ext cx="1440" cy="540"/>
            </a:xfrm>
            <a:prstGeom prst="wedgeRoundRectCallout">
              <a:avLst>
                <a:gd name="adj1" fmla="val -10139"/>
                <a:gd name="adj2" fmla="val 201852"/>
                <a:gd name="adj3" fmla="val 16667"/>
              </a:avLst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eaLnBrk="1" hangingPunct="1"/>
              <a:r>
                <a:rPr lang="it-IT" altLang="it-IT" sz="1600" b="1">
                  <a:solidFill>
                    <a:srgbClr val="0033CC"/>
                  </a:solidFill>
                </a:rPr>
                <a:t>White</a:t>
              </a:r>
            </a:p>
            <a:p>
              <a:pPr eaLnBrk="1" hangingPunct="1"/>
              <a:endParaRPr lang="it-IT" altLang="it-IT" sz="1600">
                <a:solidFill>
                  <a:srgbClr val="0033CC"/>
                </a:solidFill>
                <a:latin typeface="Arial Black" pitchFamily="34" charset="0"/>
              </a:endParaRPr>
            </a:p>
          </p:txBody>
        </p:sp>
        <p:sp>
          <p:nvSpPr>
            <p:cNvPr id="17420" name="AutoShape 17"/>
            <p:cNvSpPr>
              <a:spLocks noChangeArrowheads="1"/>
            </p:cNvSpPr>
            <p:nvPr/>
          </p:nvSpPr>
          <p:spPr bwMode="auto">
            <a:xfrm>
              <a:off x="6071" y="3911"/>
              <a:ext cx="1440" cy="540"/>
            </a:xfrm>
            <a:prstGeom prst="wedgeRoundRectCallout">
              <a:avLst>
                <a:gd name="adj1" fmla="val -24722"/>
                <a:gd name="adj2" fmla="val 154630"/>
                <a:gd name="adj3" fmla="val 16667"/>
              </a:avLst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eaLnBrk="1" hangingPunct="1"/>
              <a:r>
                <a:rPr lang="it-IT" altLang="it-IT" sz="1600" b="1">
                  <a:solidFill>
                    <a:srgbClr val="0033CC"/>
                  </a:solidFill>
                </a:rPr>
                <a:t>Yellow</a:t>
              </a:r>
            </a:p>
            <a:p>
              <a:pPr eaLnBrk="1" hangingPunct="1"/>
              <a:endParaRPr lang="it-IT" altLang="it-IT" sz="1600">
                <a:solidFill>
                  <a:srgbClr val="0033CC"/>
                </a:solidFill>
                <a:latin typeface="Arial Black" pitchFamily="34" charset="0"/>
              </a:endParaRPr>
            </a:p>
          </p:txBody>
        </p:sp>
        <p:sp>
          <p:nvSpPr>
            <p:cNvPr id="17421" name="AutoShape 18"/>
            <p:cNvSpPr>
              <a:spLocks noChangeArrowheads="1"/>
            </p:cNvSpPr>
            <p:nvPr/>
          </p:nvSpPr>
          <p:spPr bwMode="auto">
            <a:xfrm>
              <a:off x="7691" y="4616"/>
              <a:ext cx="1440" cy="540"/>
            </a:xfrm>
            <a:prstGeom prst="wedgeRoundRectCallout">
              <a:avLst>
                <a:gd name="adj1" fmla="val -10139"/>
                <a:gd name="adj2" fmla="val 149074"/>
                <a:gd name="adj3" fmla="val 16667"/>
              </a:avLst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eaLnBrk="1" hangingPunct="1"/>
              <a:r>
                <a:rPr lang="it-IT" altLang="it-IT" sz="1600" b="1">
                  <a:solidFill>
                    <a:srgbClr val="0033CC"/>
                  </a:solidFill>
                </a:rPr>
                <a:t>Pink</a:t>
              </a:r>
            </a:p>
            <a:p>
              <a:pPr eaLnBrk="1" hangingPunct="1"/>
              <a:endParaRPr lang="it-IT" altLang="it-IT" sz="1600">
                <a:solidFill>
                  <a:srgbClr val="0033CC"/>
                </a:solidFill>
                <a:latin typeface="Arial Black" pitchFamily="34" charset="0"/>
              </a:endParaRPr>
            </a:p>
          </p:txBody>
        </p:sp>
        <p:sp>
          <p:nvSpPr>
            <p:cNvPr id="17422" name="AutoShape 19"/>
            <p:cNvSpPr>
              <a:spLocks noChangeArrowheads="1"/>
            </p:cNvSpPr>
            <p:nvPr/>
          </p:nvSpPr>
          <p:spPr bwMode="auto">
            <a:xfrm>
              <a:off x="5891" y="4991"/>
              <a:ext cx="1440" cy="540"/>
            </a:xfrm>
            <a:prstGeom prst="wedgeRoundRectCallout">
              <a:avLst>
                <a:gd name="adj1" fmla="val 25278"/>
                <a:gd name="adj2" fmla="val 210185"/>
                <a:gd name="adj3" fmla="val 16667"/>
              </a:avLst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eaLnBrk="1" hangingPunct="1"/>
              <a:r>
                <a:rPr lang="it-IT" altLang="it-IT" sz="1600" b="1">
                  <a:solidFill>
                    <a:srgbClr val="0033CC"/>
                  </a:solidFill>
                </a:rPr>
                <a:t>Green</a:t>
              </a:r>
              <a:r>
                <a:rPr lang="it-IT" altLang="it-IT" sz="1600" b="1">
                  <a:solidFill>
                    <a:schemeClr val="bg1"/>
                  </a:solidFill>
                </a:rPr>
                <a:t>	</a:t>
              </a:r>
            </a:p>
            <a:p>
              <a:pPr eaLnBrk="1" hangingPunct="1"/>
              <a:endParaRPr lang="it-IT" altLang="it-IT" sz="160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sp>
          <p:nvSpPr>
            <p:cNvPr id="17423" name="AutoShape 20"/>
            <p:cNvSpPr>
              <a:spLocks noChangeArrowheads="1"/>
            </p:cNvSpPr>
            <p:nvPr/>
          </p:nvSpPr>
          <p:spPr bwMode="auto">
            <a:xfrm>
              <a:off x="7331" y="5711"/>
              <a:ext cx="1440" cy="540"/>
            </a:xfrm>
            <a:prstGeom prst="wedgeRoundRectCallout">
              <a:avLst>
                <a:gd name="adj1" fmla="val 30486"/>
                <a:gd name="adj2" fmla="val 99074"/>
                <a:gd name="adj3" fmla="val 16667"/>
              </a:avLst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eaLnBrk="1" hangingPunct="1"/>
              <a:r>
                <a:rPr lang="it-IT" altLang="it-IT" sz="1600" b="1">
                  <a:solidFill>
                    <a:srgbClr val="0033CC"/>
                  </a:solidFill>
                </a:rPr>
                <a:t>Black</a:t>
              </a:r>
            </a:p>
            <a:p>
              <a:pPr eaLnBrk="1" hangingPunct="1"/>
              <a:endParaRPr lang="it-IT" altLang="it-IT" sz="1600">
                <a:solidFill>
                  <a:srgbClr val="0033CC"/>
                </a:solidFill>
                <a:latin typeface="Arial Black" pitchFamily="34" charset="0"/>
              </a:endParaRPr>
            </a:p>
          </p:txBody>
        </p:sp>
      </p:grpSp>
      <p:sp>
        <p:nvSpPr>
          <p:cNvPr id="21" name="Rectangle 2"/>
          <p:cNvSpPr>
            <a:spLocks noGrp="1"/>
          </p:cNvSpPr>
          <p:nvPr>
            <p:ph type="ctrTitle"/>
          </p:nvPr>
        </p:nvSpPr>
        <p:spPr>
          <a:xfrm>
            <a:off x="1377951" y="188912"/>
            <a:ext cx="6650434" cy="1182687"/>
          </a:xfrm>
          <a:solidFill>
            <a:srgbClr val="FFFFCC"/>
          </a:solidFill>
          <a:ln w="28575">
            <a:solidFill>
              <a:srgbClr val="FFFF00"/>
            </a:solidFill>
          </a:ln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it-IT" altLang="it-IT" sz="2400" b="1" cap="none" dirty="0" smtClean="0">
                <a:solidFill>
                  <a:srgbClr val="99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FACILITARE L’APPRENDIMENTO ATTRAVERSO </a:t>
            </a:r>
            <a:br>
              <a:rPr lang="it-IT" altLang="it-IT" sz="2400" b="1" cap="none" dirty="0" smtClean="0">
                <a:solidFill>
                  <a:srgbClr val="99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it-IT" altLang="it-IT" sz="2400" b="1" cap="none" dirty="0" smtClean="0">
                <a:solidFill>
                  <a:srgbClr val="99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L’EQUA PARTECIPAZIONE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1143000"/>
            <a:ext cx="7772400" cy="1143000"/>
          </a:xfrm>
        </p:spPr>
        <p:txBody>
          <a:bodyPr/>
          <a:lstStyle/>
          <a:p>
            <a:pPr eaLnBrk="1" hangingPunct="1"/>
            <a:endParaRPr lang="it-IT" altLang="it-IT" sz="2000" smtClean="0"/>
          </a:p>
        </p:txBody>
      </p:sp>
      <p:sp>
        <p:nvSpPr>
          <p:cNvPr id="182275" name="Rectangle 3"/>
          <p:cNvSpPr>
            <a:spLocks noGrp="1" noChangeArrowheads="1"/>
          </p:cNvSpPr>
          <p:nvPr>
            <p:ph idx="1"/>
          </p:nvPr>
        </p:nvSpPr>
        <p:spPr>
          <a:xfrm>
            <a:off x="1143000" y="1928813"/>
            <a:ext cx="7772400" cy="41148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it-IT" altLang="it-IT" sz="2400" smtClean="0"/>
              <a:t>.</a:t>
            </a:r>
          </a:p>
          <a:p>
            <a:pPr algn="ctr" eaLnBrk="1" hangingPunct="1">
              <a:buFontTx/>
              <a:buNone/>
            </a:pPr>
            <a:endParaRPr lang="it-IT" altLang="it-IT" sz="2400" i="1" smtClean="0">
              <a:solidFill>
                <a:srgbClr val="FF3300"/>
              </a:solidFill>
            </a:endParaRPr>
          </a:p>
          <a:p>
            <a:pPr algn="ctr" eaLnBrk="1" hangingPunct="1">
              <a:buFontTx/>
              <a:buNone/>
            </a:pPr>
            <a:endParaRPr lang="it-IT" altLang="it-IT" sz="2400" smtClean="0"/>
          </a:p>
        </p:txBody>
      </p:sp>
      <p:pic>
        <p:nvPicPr>
          <p:cNvPr id="7" name="Immagine 6" descr="157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74" y="0"/>
            <a:ext cx="6728520" cy="500066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3">
                <a:lumMod val="20000"/>
                <a:lumOff val="8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pic>
      <p:sp>
        <p:nvSpPr>
          <p:cNvPr id="18437" name="Text Box 7"/>
          <p:cNvSpPr txBox="1">
            <a:spLocks noChangeArrowheads="1"/>
          </p:cNvSpPr>
          <p:nvPr/>
        </p:nvSpPr>
        <p:spPr bwMode="auto">
          <a:xfrm>
            <a:off x="1431925" y="1489075"/>
            <a:ext cx="41306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r" eaLnBrk="1" hangingPunct="1"/>
            <a:endParaRPr lang="it-IT" altLang="it-IT"/>
          </a:p>
        </p:txBody>
      </p:sp>
      <p:sp>
        <p:nvSpPr>
          <p:cNvPr id="2" name="Rettangolo 1"/>
          <p:cNvSpPr/>
          <p:nvPr/>
        </p:nvSpPr>
        <p:spPr>
          <a:xfrm>
            <a:off x="107504" y="607219"/>
            <a:ext cx="4286251" cy="230832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it-IT" sz="2400" b="1" dirty="0">
                <a:solidFill>
                  <a:srgbClr val="990000"/>
                </a:solidFill>
                <a:latin typeface="Calibri" panose="020F0502020204030204" pitchFamily="34" charset="0"/>
              </a:rPr>
              <a:t>Non è sufficiente mettere in gruppo gli alunni perché si costruiscano relazioni interpersonali positive e supporto reciproco nell’apprendimento</a:t>
            </a:r>
            <a:r>
              <a:rPr lang="it-IT" sz="2400" b="1" dirty="0">
                <a:solidFill>
                  <a:srgbClr val="990000"/>
                </a:solidFill>
              </a:rPr>
              <a:t>.</a:t>
            </a:r>
          </a:p>
        </p:txBody>
      </p:sp>
      <p:pic>
        <p:nvPicPr>
          <p:cNvPr id="18439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2250" y="4210050"/>
            <a:ext cx="3176588" cy="264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 descr="http://www.treccani.it/export/sites/default/Portale/resources/images/sito/scuola/in_aula/matematica/archivio/relazioni_funzioni/cavallaro_11.jp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/>
          </a:blip>
          <a:srcRect/>
          <a:stretch>
            <a:fillRect/>
          </a:stretch>
        </p:blipFill>
        <p:spPr bwMode="auto">
          <a:xfrm>
            <a:off x="-285784" y="3643314"/>
            <a:ext cx="6577400" cy="353535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6">
                <a:lumMod val="20000"/>
                <a:lumOff val="8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2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2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2274" grpId="0" autoUpdateAnimBg="0"/>
      <p:bldP spid="182275" grpId="0" build="p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ccia in giù 1"/>
          <p:cNvSpPr/>
          <p:nvPr/>
        </p:nvSpPr>
        <p:spPr>
          <a:xfrm>
            <a:off x="2339752" y="3573016"/>
            <a:ext cx="484632" cy="978408"/>
          </a:xfrm>
          <a:prstGeom prst="down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122882" name="Rectangle 2"/>
          <p:cNvSpPr>
            <a:spLocks noGrp="1"/>
          </p:cNvSpPr>
          <p:nvPr>
            <p:ph type="ctrTitle"/>
          </p:nvPr>
        </p:nvSpPr>
        <p:spPr>
          <a:xfrm>
            <a:off x="5176838" y="3860800"/>
            <a:ext cx="3960812" cy="119538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it-IT" altLang="it-IT" sz="3200" b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ＭＳ Ｐゴシック" charset="-128"/>
              </a:rPr>
              <a:t>STRUTTURE </a:t>
            </a:r>
            <a:br>
              <a:rPr lang="it-IT" altLang="it-IT" sz="3200" b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ＭＳ Ｐゴシック" charset="-128"/>
              </a:rPr>
            </a:br>
            <a:r>
              <a:rPr lang="it-IT" altLang="it-IT" sz="3200" b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ＭＳ Ｐゴシック" charset="-128"/>
              </a:rPr>
              <a:t>COOPERATIVE</a:t>
            </a:r>
          </a:p>
        </p:txBody>
      </p:sp>
      <p:sp>
        <p:nvSpPr>
          <p:cNvPr id="12292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80975" y="1335940"/>
            <a:ext cx="4678363" cy="2453423"/>
          </a:xfrm>
          <a:blipFill>
            <a:blip r:embed="rId2"/>
            <a:tile tx="0" ty="0" sx="100000" sy="100000" flip="none" algn="tl"/>
          </a:blipFill>
          <a:ln w="38100">
            <a:solidFill>
              <a:srgbClr val="FFC000"/>
            </a:solidFill>
          </a:ln>
        </p:spPr>
        <p:txBody>
          <a:bodyPr rtlCol="0">
            <a:normAutofit fontScale="25000" lnSpcReduction="20000"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 pitchFamily="18" charset="2"/>
              <a:buNone/>
              <a:defRPr/>
            </a:pPr>
            <a:endParaRPr lang="it-IT" altLang="it-IT" sz="2400" b="1" dirty="0" smtClean="0">
              <a:ea typeface="ＭＳ Ｐゴシック" pitchFamily="34" charset="-128"/>
            </a:endParaRPr>
          </a:p>
          <a:p>
            <a:pPr eaLnBrk="1" fontAlgn="auto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Font typeface="Wingdings 2" pitchFamily="18" charset="2"/>
              <a:buNone/>
              <a:defRPr/>
            </a:pPr>
            <a:endParaRPr lang="it-IT" altLang="it-IT" sz="6000" b="1" dirty="0" smtClean="0">
              <a:solidFill>
                <a:srgbClr val="000099"/>
              </a:solidFill>
              <a:ea typeface="ＭＳ Ｐゴシック" pitchFamily="34" charset="-128"/>
            </a:endParaRPr>
          </a:p>
          <a:p>
            <a:pPr algn="ctr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it-IT" altLang="it-IT" sz="9600" b="1" dirty="0" smtClean="0">
                <a:solidFill>
                  <a:srgbClr val="000099"/>
                </a:solidFill>
                <a:latin typeface="Calibri" panose="020F0502020204030204" pitchFamily="34" charset="0"/>
                <a:ea typeface="ＭＳ Ｐゴシック" pitchFamily="34" charset="-128"/>
              </a:rPr>
              <a:t>Modi semplici, ma rigorosi,</a:t>
            </a:r>
          </a:p>
          <a:p>
            <a:pPr algn="ctr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it-IT" altLang="it-IT" sz="9600" b="1" dirty="0" smtClean="0">
                <a:solidFill>
                  <a:srgbClr val="000099"/>
                </a:solidFill>
                <a:latin typeface="Calibri" panose="020F0502020204030204" pitchFamily="34" charset="0"/>
                <a:ea typeface="ＭＳ Ｐゴシック" pitchFamily="34" charset="-128"/>
              </a:rPr>
              <a:t> per organizzare </a:t>
            </a:r>
          </a:p>
          <a:p>
            <a:pPr algn="ctr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it-IT" altLang="it-IT" sz="9600" b="1" dirty="0" smtClean="0">
                <a:solidFill>
                  <a:srgbClr val="000099"/>
                </a:solidFill>
                <a:latin typeface="Calibri" panose="020F0502020204030204" pitchFamily="34" charset="0"/>
                <a:ea typeface="ＭＳ Ｐゴシック" pitchFamily="34" charset="-128"/>
              </a:rPr>
              <a:t>l’interazione </a:t>
            </a:r>
          </a:p>
          <a:p>
            <a:pPr algn="ctr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it-IT" altLang="it-IT" sz="9600" b="1" dirty="0">
                <a:solidFill>
                  <a:srgbClr val="000099"/>
                </a:solidFill>
                <a:latin typeface="Calibri" panose="020F0502020204030204" pitchFamily="34" charset="0"/>
                <a:ea typeface="ＭＳ Ｐゴシック" pitchFamily="34" charset="-128"/>
              </a:rPr>
              <a:t>t</a:t>
            </a:r>
            <a:r>
              <a:rPr lang="it-IT" altLang="it-IT" sz="9600" b="1" dirty="0" smtClean="0">
                <a:solidFill>
                  <a:srgbClr val="000099"/>
                </a:solidFill>
                <a:latin typeface="Calibri" panose="020F0502020204030204" pitchFamily="34" charset="0"/>
                <a:ea typeface="ＭＳ Ｐゴシック" pitchFamily="34" charset="-128"/>
              </a:rPr>
              <a:t>ra alunni</a:t>
            </a:r>
          </a:p>
          <a:p>
            <a:pPr algn="ctr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it-IT" altLang="it-IT" sz="9600" b="1" dirty="0" smtClean="0">
                <a:solidFill>
                  <a:srgbClr val="000099"/>
                </a:solidFill>
                <a:latin typeface="Calibri" panose="020F0502020204030204" pitchFamily="34" charset="0"/>
                <a:ea typeface="ＭＳ Ｐゴシック" pitchFamily="34" charset="-128"/>
              </a:rPr>
              <a:t>in compiti di apprendimento.</a:t>
            </a:r>
          </a:p>
          <a:p>
            <a:pPr eaLnBrk="1" fontAlgn="auto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Font typeface="Wingdings 2" pitchFamily="18" charset="2"/>
              <a:buNone/>
              <a:defRPr/>
            </a:pPr>
            <a:endParaRPr lang="it-IT" altLang="it-IT" sz="6000" b="1" dirty="0" smtClean="0">
              <a:solidFill>
                <a:srgbClr val="000099"/>
              </a:solidFill>
              <a:ea typeface="ＭＳ Ｐゴシック" pitchFamily="34" charset="-128"/>
            </a:endParaRPr>
          </a:p>
          <a:p>
            <a:pPr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endParaRPr lang="it-IT" altLang="it-IT" sz="2000" b="1" dirty="0" smtClean="0">
              <a:solidFill>
                <a:srgbClr val="000099"/>
              </a:solidFill>
              <a:ea typeface="ＭＳ Ｐゴシック" pitchFamily="34" charset="-128"/>
            </a:endParaRPr>
          </a:p>
          <a:p>
            <a:pPr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endParaRPr lang="it-IT" altLang="it-IT" sz="1800" dirty="0" smtClean="0">
              <a:solidFill>
                <a:srgbClr val="000099"/>
              </a:solidFill>
              <a:ea typeface="ＭＳ Ｐゴシック" pitchFamily="34" charset="-128"/>
            </a:endParaRPr>
          </a:p>
        </p:txBody>
      </p:sp>
      <p:sp>
        <p:nvSpPr>
          <p:cNvPr id="19463" name="Text Box 5"/>
          <p:cNvSpPr txBox="1">
            <a:spLocks noChangeArrowheads="1"/>
          </p:cNvSpPr>
          <p:nvPr/>
        </p:nvSpPr>
        <p:spPr bwMode="auto">
          <a:xfrm>
            <a:off x="1889125" y="1941513"/>
            <a:ext cx="5349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endParaRPr lang="it-IT" altLang="it-IT"/>
          </a:p>
        </p:txBody>
      </p:sp>
      <p:sp>
        <p:nvSpPr>
          <p:cNvPr id="122887" name="Rectangle 7"/>
          <p:cNvSpPr>
            <a:spLocks noChangeArrowheads="1"/>
          </p:cNvSpPr>
          <p:nvPr/>
        </p:nvSpPr>
        <p:spPr bwMode="auto">
          <a:xfrm>
            <a:off x="180975" y="4640263"/>
            <a:ext cx="4800600" cy="1906587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38100">
            <a:solidFill>
              <a:srgbClr val="FFC000"/>
            </a:solidFill>
            <a:headEnd/>
            <a:tailEnd/>
          </a:ln>
          <a:ex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lvl="5" algn="ctr">
              <a:spcBef>
                <a:spcPct val="20000"/>
              </a:spcBef>
              <a:defRPr/>
            </a:pPr>
            <a:endParaRPr lang="it-IT" altLang="it-IT" sz="2400" dirty="0">
              <a:solidFill>
                <a:srgbClr val="000099"/>
              </a:solidFill>
              <a:ea typeface="ＭＳ Ｐゴシック" charset="-128"/>
            </a:endParaRPr>
          </a:p>
          <a:p>
            <a:pPr algn="ctr">
              <a:spcBef>
                <a:spcPct val="20000"/>
              </a:spcBef>
              <a:defRPr/>
            </a:pPr>
            <a:endParaRPr lang="it-IT" altLang="it-IT" sz="2400" dirty="0">
              <a:solidFill>
                <a:srgbClr val="000099"/>
              </a:solidFill>
              <a:ea typeface="ＭＳ Ｐゴシック" charset="-128"/>
            </a:endParaRPr>
          </a:p>
          <a:p>
            <a:pPr algn="ctr">
              <a:spcBef>
                <a:spcPts val="0"/>
              </a:spcBef>
              <a:defRPr/>
            </a:pPr>
            <a:r>
              <a:rPr lang="it-IT" altLang="it-IT" sz="2400" b="1" dirty="0">
                <a:solidFill>
                  <a:srgbClr val="000099"/>
                </a:solidFill>
                <a:latin typeface="Calibri" panose="020F0502020204030204" pitchFamily="34" charset="0"/>
                <a:ea typeface="ＭＳ Ｐゴシック" charset="-128"/>
              </a:rPr>
              <a:t>Ogni struttura, </a:t>
            </a:r>
          </a:p>
          <a:p>
            <a:pPr algn="ctr">
              <a:spcBef>
                <a:spcPts val="0"/>
              </a:spcBef>
              <a:defRPr/>
            </a:pPr>
            <a:r>
              <a:rPr lang="it-IT" altLang="it-IT" sz="2400" b="1" dirty="0">
                <a:solidFill>
                  <a:srgbClr val="000099"/>
                </a:solidFill>
                <a:latin typeface="Calibri" panose="020F0502020204030204" pitchFamily="34" charset="0"/>
                <a:ea typeface="ＭＳ Ｐゴシック" charset="-128"/>
              </a:rPr>
              <a:t>combinandosi con contenuti diversi, </a:t>
            </a:r>
          </a:p>
          <a:p>
            <a:pPr algn="ctr">
              <a:spcBef>
                <a:spcPts val="0"/>
              </a:spcBef>
              <a:defRPr/>
            </a:pPr>
            <a:r>
              <a:rPr lang="it-IT" altLang="it-IT" sz="2400" b="1" dirty="0">
                <a:solidFill>
                  <a:srgbClr val="000099"/>
                </a:solidFill>
                <a:latin typeface="Calibri" panose="020F0502020204030204" pitchFamily="34" charset="0"/>
                <a:ea typeface="ＭＳ Ｐゴシック" charset="-128"/>
              </a:rPr>
              <a:t>crea attività diverse.</a:t>
            </a:r>
          </a:p>
          <a:p>
            <a:pPr algn="ctr">
              <a:lnSpc>
                <a:spcPct val="150000"/>
              </a:lnSpc>
              <a:spcBef>
                <a:spcPct val="20000"/>
              </a:spcBef>
              <a:defRPr/>
            </a:pPr>
            <a:endParaRPr lang="it-IT" altLang="it-IT" sz="2000" b="1" dirty="0">
              <a:solidFill>
                <a:srgbClr val="000099"/>
              </a:solidFill>
              <a:ea typeface="ＭＳ Ｐゴシック" charset="-128"/>
            </a:endParaRPr>
          </a:p>
          <a:p>
            <a:pPr algn="ctr">
              <a:defRPr/>
            </a:pPr>
            <a:endParaRPr lang="it-IT" altLang="it-IT" sz="2000" b="1" dirty="0">
              <a:effectLst>
                <a:outerShdw blurRad="38100" dist="38100" dir="2700000" algn="tl">
                  <a:srgbClr val="FFFFFF"/>
                </a:outerShdw>
              </a:effectLst>
              <a:ea typeface="ＭＳ Ｐゴシック" charset="-128"/>
            </a:endParaRPr>
          </a:p>
        </p:txBody>
      </p:sp>
      <p:sp>
        <p:nvSpPr>
          <p:cNvPr id="11" name="Text Box 1031"/>
          <p:cNvSpPr txBox="1">
            <a:spLocks noChangeArrowheads="1"/>
          </p:cNvSpPr>
          <p:nvPr/>
        </p:nvSpPr>
        <p:spPr bwMode="auto">
          <a:xfrm>
            <a:off x="2916238" y="115888"/>
            <a:ext cx="6048375" cy="100965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b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8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Trebuchet MS" charset="0"/>
                <a:ea typeface="ＭＳ Ｐゴシック" charset="-128"/>
                <a:cs typeface="ＭＳ Ｐゴシック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Trebuchet MS" charset="0"/>
                <a:ea typeface="ＭＳ Ｐゴシック" charset="-128"/>
                <a:cs typeface="ＭＳ Ｐゴシック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Trebuchet MS" charset="0"/>
                <a:ea typeface="ＭＳ Ｐゴシック" charset="-128"/>
                <a:cs typeface="ＭＳ Ｐゴシック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Trebuchet MS" charset="0"/>
                <a:ea typeface="ＭＳ Ｐゴシック" charset="-128"/>
                <a:cs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it-IT" altLang="it-IT" sz="2400" b="1" dirty="0" smtClean="0">
                <a:solidFill>
                  <a:schemeClr val="bg2">
                    <a:lumMod val="50000"/>
                  </a:schemeClr>
                </a:solidFill>
                <a:latin typeface="Franklin Gothic Medium" panose="020B0603020102020204" pitchFamily="34" charset="0"/>
                <a:ea typeface="ＭＳ Ｐゴシック" charset="-128"/>
              </a:rPr>
              <a:t>     </a:t>
            </a:r>
            <a:r>
              <a:rPr lang="it-IT" altLang="it-IT" sz="2400" b="1" dirty="0" smtClean="0">
                <a:solidFill>
                  <a:srgbClr val="99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IL “TRUCCO” È STRUTTURARE!</a:t>
            </a:r>
            <a:br>
              <a:rPr lang="it-IT" altLang="it-IT" sz="2400" b="1" dirty="0" smtClean="0">
                <a:solidFill>
                  <a:srgbClr val="99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endParaRPr lang="it-IT" altLang="it-IT" sz="2400" b="1" dirty="0" smtClean="0">
              <a:solidFill>
                <a:srgbClr val="99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Fumetto 2 2"/>
          <p:cNvSpPr/>
          <p:nvPr/>
        </p:nvSpPr>
        <p:spPr>
          <a:xfrm>
            <a:off x="5860132" y="5229200"/>
            <a:ext cx="2376264" cy="1318180"/>
          </a:xfrm>
          <a:prstGeom prst="wedgeRoundRectCallout">
            <a:avLst>
              <a:gd name="adj1" fmla="val 62185"/>
              <a:gd name="adj2" fmla="val 13564"/>
              <a:gd name="adj3" fmla="val 16667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400" b="1" dirty="0"/>
              <a:t>Quali già sperimentate oggi?</a:t>
            </a:r>
          </a:p>
        </p:txBody>
      </p:sp>
      <p:pic>
        <p:nvPicPr>
          <p:cNvPr id="15378" name="Picture 18" descr="http://www.qualitiamo.com/Immagini/project-magament-2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chemeClr val="accent6">
                <a:tint val="45000"/>
                <a:satMod val="400000"/>
              </a:schemeClr>
            </a:duotone>
            <a:extLst/>
          </a:blip>
          <a:srcRect/>
          <a:stretch>
            <a:fillRect/>
          </a:stretch>
        </p:blipFill>
        <p:spPr bwMode="auto">
          <a:xfrm>
            <a:off x="5527958" y="1335940"/>
            <a:ext cx="3040612" cy="2289404"/>
          </a:xfrm>
          <a:prstGeom prst="rect">
            <a:avLst/>
          </a:prstGeom>
          <a:noFill/>
          <a:ex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rgbClr val="3333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/>
          </p:cNvSpPr>
          <p:nvPr>
            <p:ph type="ctrTitle"/>
          </p:nvPr>
        </p:nvSpPr>
        <p:spPr>
          <a:xfrm>
            <a:off x="785813" y="142875"/>
            <a:ext cx="7572375" cy="785813"/>
          </a:xfrm>
        </p:spPr>
        <p:txBody>
          <a:bodyPr>
            <a:noAutofit/>
          </a:bodyPr>
          <a:lstStyle/>
          <a:p>
            <a:pPr eaLnBrk="1" hangingPunct="1"/>
            <a:r>
              <a:rPr lang="it-IT" altLang="it-IT" sz="3200" b="1" cap="none" dirty="0" smtClean="0">
                <a:solidFill>
                  <a:srgbClr val="FFFF00"/>
                </a:solidFill>
                <a:effectLst/>
                <a:latin typeface="Verdana" pitchFamily="34" charset="0"/>
                <a:ea typeface="ＭＳ Ｐゴシック" pitchFamily="34" charset="-128"/>
              </a:rPr>
              <a:t>STRUTTURE PER INIZIARE</a:t>
            </a:r>
            <a:br>
              <a:rPr lang="it-IT" altLang="it-IT" sz="3200" b="1" cap="none" dirty="0" smtClean="0">
                <a:solidFill>
                  <a:srgbClr val="FFFF00"/>
                </a:solidFill>
                <a:effectLst/>
                <a:latin typeface="Verdana" pitchFamily="34" charset="0"/>
                <a:ea typeface="ＭＳ Ｐゴシック" pitchFamily="34" charset="-128"/>
              </a:rPr>
            </a:br>
            <a:endParaRPr lang="it-IT" altLang="it-IT" sz="3200" b="1" cap="none" dirty="0" smtClean="0">
              <a:solidFill>
                <a:srgbClr val="FFFF00"/>
              </a:solidFill>
              <a:effectLst/>
              <a:latin typeface="Verdana" pitchFamily="34" charset="0"/>
              <a:ea typeface="ＭＳ Ｐゴシック" pitchFamily="34" charset="-128"/>
            </a:endParaRPr>
          </a:p>
        </p:txBody>
      </p:sp>
      <p:sp>
        <p:nvSpPr>
          <p:cNvPr id="14339" name="Text Box 5"/>
          <p:cNvSpPr txBox="1">
            <a:spLocks noChangeArrowheads="1"/>
          </p:cNvSpPr>
          <p:nvPr/>
        </p:nvSpPr>
        <p:spPr bwMode="auto">
          <a:xfrm>
            <a:off x="7073900" y="3071813"/>
            <a:ext cx="2070100" cy="461962"/>
          </a:xfrm>
          <a:prstGeom prst="rect">
            <a:avLst/>
          </a:prstGeom>
          <a:ln w="28575">
            <a:solidFill>
              <a:srgbClr val="FFC000"/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it-IT" altLang="it-IT" sz="2400" b="1" dirty="0" smtClean="0"/>
              <a:t>Carte Flash</a:t>
            </a:r>
          </a:p>
        </p:txBody>
      </p:sp>
      <p:pic>
        <p:nvPicPr>
          <p:cNvPr id="14342" name="Picture 14" descr="D:\Documenti\I.C. Castelnuovo_MO\Castelnuovo 28 nov\MC900298457.WMF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  <a:lum contrast="40000"/>
            <a:extLst/>
          </a:blip>
          <a:srcRect/>
          <a:stretch>
            <a:fillRect/>
          </a:stretch>
        </p:blipFill>
        <p:spPr bwMode="auto">
          <a:xfrm>
            <a:off x="2548812" y="1757365"/>
            <a:ext cx="3456384" cy="3721096"/>
          </a:xfrm>
          <a:prstGeom prst="rect">
            <a:avLst/>
          </a:prstGeom>
          <a:solidFill>
            <a:srgbClr val="FF6600"/>
          </a:solidFill>
          <a:ln>
            <a:noFill/>
          </a:ln>
          <a:extLst/>
        </p:spPr>
      </p:pic>
      <p:sp>
        <p:nvSpPr>
          <p:cNvPr id="15" name="Text Box 13"/>
          <p:cNvSpPr txBox="1">
            <a:spLocks noChangeArrowheads="1"/>
          </p:cNvSpPr>
          <p:nvPr/>
        </p:nvSpPr>
        <p:spPr bwMode="auto">
          <a:xfrm>
            <a:off x="539552" y="3045665"/>
            <a:ext cx="2179637" cy="831850"/>
          </a:xfrm>
          <a:prstGeom prst="rect">
            <a:avLst/>
          </a:prstGeom>
          <a:ln w="28575">
            <a:solidFill>
              <a:srgbClr val="FFC000"/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spcBef>
                <a:spcPts val="2000"/>
              </a:spcBef>
              <a:buFont typeface="Wingdings 2" pitchFamily="18" charset="2"/>
              <a:buChar char=""/>
              <a:defRPr sz="2200">
                <a:solidFill>
                  <a:schemeClr val="bg1"/>
                </a:solidFill>
                <a:latin typeface="Arial" charset="0"/>
              </a:defRPr>
            </a:lvl1pPr>
            <a:lvl2pPr marL="742950" indent="-28575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2pPr>
            <a:lvl3pPr marL="11430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400">
                <a:solidFill>
                  <a:schemeClr val="bg1"/>
                </a:solidFill>
                <a:latin typeface="Arial" charset="0"/>
              </a:defRPr>
            </a:lvl3pPr>
            <a:lvl4pPr marL="16002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4pPr>
            <a:lvl5pPr marL="20574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it-IT" altLang="it-IT" sz="2400" b="1" dirty="0" err="1" smtClean="0">
                <a:solidFill>
                  <a:schemeClr val="tx1"/>
                </a:solidFill>
                <a:latin typeface="Calibri" panose="020F0502020204030204" pitchFamily="34" charset="0"/>
              </a:rPr>
              <a:t>Roundrobin</a:t>
            </a:r>
            <a:endParaRPr lang="it-IT" altLang="it-IT" sz="2400" b="1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it-IT" altLang="it-IT" sz="24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Giro di tavolo</a:t>
            </a:r>
          </a:p>
        </p:txBody>
      </p:sp>
      <p:sp>
        <p:nvSpPr>
          <p:cNvPr id="12" name="Text Box 13"/>
          <p:cNvSpPr txBox="1">
            <a:spLocks noChangeArrowheads="1"/>
          </p:cNvSpPr>
          <p:nvPr/>
        </p:nvSpPr>
        <p:spPr bwMode="auto">
          <a:xfrm>
            <a:off x="6300192" y="4511452"/>
            <a:ext cx="2178050" cy="46196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rgbClr val="FFC000"/>
            </a:solidFill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spcBef>
                <a:spcPts val="2000"/>
              </a:spcBef>
              <a:buFont typeface="Wingdings 2" pitchFamily="18" charset="2"/>
              <a:buChar char=""/>
              <a:defRPr sz="2200">
                <a:solidFill>
                  <a:schemeClr val="bg1"/>
                </a:solidFill>
                <a:latin typeface="Arial" charset="0"/>
              </a:defRPr>
            </a:lvl1pPr>
            <a:lvl2pPr marL="742950" indent="-28575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2pPr>
            <a:lvl3pPr marL="11430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400">
                <a:solidFill>
                  <a:schemeClr val="bg1"/>
                </a:solidFill>
                <a:latin typeface="Arial" charset="0"/>
              </a:defRPr>
            </a:lvl3pPr>
            <a:lvl4pPr marL="16002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4pPr>
            <a:lvl5pPr marL="20574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it-IT" altLang="it-IT" sz="24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Giro in galleria</a:t>
            </a:r>
            <a:endParaRPr lang="it-IT" altLang="it-IT" sz="2400" b="1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11" name="Text Box 13"/>
          <p:cNvSpPr txBox="1">
            <a:spLocks noChangeArrowheads="1"/>
          </p:cNvSpPr>
          <p:nvPr/>
        </p:nvSpPr>
        <p:spPr bwMode="auto">
          <a:xfrm>
            <a:off x="529921" y="4973414"/>
            <a:ext cx="2179638" cy="831850"/>
          </a:xfrm>
          <a:prstGeom prst="rect">
            <a:avLst/>
          </a:prstGeom>
          <a:ln w="28575">
            <a:solidFill>
              <a:srgbClr val="FFC000"/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spcBef>
                <a:spcPts val="2000"/>
              </a:spcBef>
              <a:buFont typeface="Wingdings 2" pitchFamily="18" charset="2"/>
              <a:buChar char=""/>
              <a:defRPr sz="2200">
                <a:solidFill>
                  <a:schemeClr val="bg1"/>
                </a:solidFill>
                <a:latin typeface="Arial" charset="0"/>
              </a:defRPr>
            </a:lvl1pPr>
            <a:lvl2pPr marL="742950" indent="-28575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2pPr>
            <a:lvl3pPr marL="11430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400">
                <a:solidFill>
                  <a:schemeClr val="bg1"/>
                </a:solidFill>
                <a:latin typeface="Arial" charset="0"/>
              </a:defRPr>
            </a:lvl3pPr>
            <a:lvl4pPr marL="16002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4pPr>
            <a:lvl5pPr marL="20574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it-IT" altLang="it-IT" sz="2400" b="1" dirty="0">
                <a:solidFill>
                  <a:schemeClr val="tx1"/>
                </a:solidFill>
                <a:latin typeface="Calibri" panose="020F0502020204030204" pitchFamily="34" charset="0"/>
              </a:rPr>
              <a:t>Studio in coppia</a:t>
            </a:r>
            <a:endParaRPr lang="it-IT" altLang="it-IT" sz="2400" b="1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14" name="Text Box 13"/>
          <p:cNvSpPr txBox="1">
            <a:spLocks noChangeArrowheads="1"/>
          </p:cNvSpPr>
          <p:nvPr/>
        </p:nvSpPr>
        <p:spPr bwMode="auto">
          <a:xfrm>
            <a:off x="928688" y="1500188"/>
            <a:ext cx="2179637" cy="831850"/>
          </a:xfrm>
          <a:prstGeom prst="rect">
            <a:avLst/>
          </a:prstGeom>
          <a:ln w="28575">
            <a:solidFill>
              <a:srgbClr val="FFC000"/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spcBef>
                <a:spcPts val="2000"/>
              </a:spcBef>
              <a:buFont typeface="Wingdings 2" pitchFamily="18" charset="2"/>
              <a:buChar char=""/>
              <a:defRPr sz="2200">
                <a:solidFill>
                  <a:schemeClr val="bg1"/>
                </a:solidFill>
                <a:latin typeface="Arial" charset="0"/>
              </a:defRPr>
            </a:lvl1pPr>
            <a:lvl2pPr marL="742950" indent="-28575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2pPr>
            <a:lvl3pPr marL="11430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400">
                <a:solidFill>
                  <a:schemeClr val="bg1"/>
                </a:solidFill>
                <a:latin typeface="Arial" charset="0"/>
              </a:defRPr>
            </a:lvl3pPr>
            <a:lvl4pPr marL="16002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4pPr>
            <a:lvl5pPr marL="20574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it-IT" altLang="it-IT" sz="2400" b="1" dirty="0">
                <a:solidFill>
                  <a:schemeClr val="tx1"/>
                </a:solidFill>
                <a:latin typeface="Calibri" panose="020F0502020204030204" pitchFamily="34" charset="0"/>
              </a:rPr>
              <a:t>Teste numerate insieme</a:t>
            </a:r>
            <a:endParaRPr lang="it-IT" altLang="it-IT" sz="2400" b="1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18" name="Text Box 10"/>
          <p:cNvSpPr txBox="1">
            <a:spLocks noChangeArrowheads="1"/>
          </p:cNvSpPr>
          <p:nvPr/>
        </p:nvSpPr>
        <p:spPr bwMode="auto">
          <a:xfrm>
            <a:off x="4277004" y="5805264"/>
            <a:ext cx="2160587" cy="46196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rgbClr val="FFC000"/>
            </a:solidFill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it-IT" altLang="it-IT" sz="2400" b="1" dirty="0" smtClean="0"/>
              <a:t>Penne al centro</a:t>
            </a:r>
          </a:p>
        </p:txBody>
      </p:sp>
      <p:sp>
        <p:nvSpPr>
          <p:cNvPr id="14340" name="Text Box 10"/>
          <p:cNvSpPr txBox="1">
            <a:spLocks noChangeArrowheads="1"/>
          </p:cNvSpPr>
          <p:nvPr/>
        </p:nvSpPr>
        <p:spPr bwMode="auto">
          <a:xfrm>
            <a:off x="5835650" y="1714500"/>
            <a:ext cx="3308350" cy="830263"/>
          </a:xfrm>
          <a:prstGeom prst="rect">
            <a:avLst/>
          </a:prstGeom>
          <a:ln w="28575">
            <a:solidFill>
              <a:srgbClr val="FFC000"/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it-IT" altLang="it-IT" sz="2400" b="1" dirty="0" smtClean="0"/>
              <a:t>Pensa, discuti in coppia, 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it-IT" altLang="it-IT" sz="2400" b="1" dirty="0" smtClean="0"/>
              <a:t>condividi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0"/>
          <p:cNvSpPr>
            <a:spLocks noChangeArrowheads="1"/>
          </p:cNvSpPr>
          <p:nvPr/>
        </p:nvSpPr>
        <p:spPr bwMode="auto">
          <a:xfrm>
            <a:off x="250825" y="485775"/>
            <a:ext cx="507382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it-IT" altLang="it-IT" sz="3200" b="1" dirty="0">
                <a:solidFill>
                  <a:srgbClr val="990000"/>
                </a:solidFill>
                <a:latin typeface="Verdana" pitchFamily="34" charset="0"/>
              </a:rPr>
              <a:t>PROVIAMO  INSIEME</a:t>
            </a:r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2416175" y="1533525"/>
            <a:ext cx="3595985" cy="2677656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>
              <a:defRPr/>
            </a:pPr>
            <a:r>
              <a:rPr lang="it-IT" altLang="it-IT" sz="2800" b="1" i="1" dirty="0" smtClean="0">
                <a:solidFill>
                  <a:srgbClr val="000066"/>
                </a:solidFill>
                <a:latin typeface="Calibri" pitchFamily="34" charset="0"/>
                <a:cs typeface="Times New Roman" pitchFamily="18" charset="0"/>
              </a:rPr>
              <a:t>Comprendere durante l’ascolto</a:t>
            </a:r>
          </a:p>
          <a:p>
            <a:pPr algn="ctr">
              <a:defRPr/>
            </a:pPr>
            <a:endParaRPr lang="it-IT" altLang="it-IT" sz="2800" b="1" i="1" dirty="0" smtClean="0">
              <a:solidFill>
                <a:srgbClr val="000066"/>
              </a:solidFill>
              <a:latin typeface="Calibri" pitchFamily="34" charset="0"/>
              <a:cs typeface="Times New Roman" pitchFamily="18" charset="0"/>
            </a:endParaRPr>
          </a:p>
          <a:p>
            <a:pPr algn="ctr">
              <a:defRPr/>
            </a:pPr>
            <a:endParaRPr lang="it-IT" altLang="it-IT" sz="2800" b="1" i="1" dirty="0" smtClean="0">
              <a:solidFill>
                <a:srgbClr val="000066"/>
              </a:solidFill>
              <a:latin typeface="Calibri" pitchFamily="34" charset="0"/>
              <a:cs typeface="Times New Roman" pitchFamily="18" charset="0"/>
            </a:endParaRPr>
          </a:p>
          <a:p>
            <a:pPr algn="ctr">
              <a:defRPr/>
            </a:pPr>
            <a:r>
              <a:rPr lang="it-IT" altLang="it-IT" sz="2800" b="1" i="1" dirty="0" smtClean="0">
                <a:solidFill>
                  <a:srgbClr val="000066"/>
                </a:solidFill>
                <a:latin typeface="Calibri" pitchFamily="34" charset="0"/>
                <a:cs typeface="Times New Roman" pitchFamily="18" charset="0"/>
              </a:rPr>
              <a:t>Anticipare e predire</a:t>
            </a:r>
          </a:p>
          <a:p>
            <a:pPr algn="ctr">
              <a:defRPr/>
            </a:pPr>
            <a:endParaRPr lang="it-IT" altLang="it-IT" sz="2800" b="1" dirty="0" smtClean="0">
              <a:solidFill>
                <a:srgbClr val="000066"/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6" name="AutoShape 6"/>
          <p:cNvSpPr txBox="1">
            <a:spLocks noChangeArrowheads="1"/>
          </p:cNvSpPr>
          <p:nvPr/>
        </p:nvSpPr>
        <p:spPr bwMode="auto">
          <a:xfrm rot="425307">
            <a:off x="4719638" y="4846638"/>
            <a:ext cx="4357687" cy="893762"/>
          </a:xfrm>
          <a:prstGeom prst="wave">
            <a:avLst>
              <a:gd name="adj1" fmla="val 13005"/>
              <a:gd name="adj2" fmla="val 0"/>
            </a:avLst>
          </a:prstGeom>
          <a:solidFill>
            <a:schemeClr val="accent4">
              <a:lumMod val="20000"/>
              <a:lumOff val="80000"/>
            </a:schemeClr>
          </a:solidFill>
          <a:ln w="31750" cap="flat" cmpd="sng" algn="ctr">
            <a:solidFill>
              <a:schemeClr val="accent6">
                <a:lumMod val="75000"/>
              </a:schemeClr>
            </a:solidFill>
            <a:prstDash val="solid"/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b"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8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 algn="ctr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  <a:defRPr/>
            </a:pPr>
            <a:r>
              <a:rPr lang="it-IT" altLang="it-IT" sz="2200" b="1" i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Pensa, discuti in coppia, condividi</a:t>
            </a:r>
            <a:endParaRPr lang="it-IT" altLang="it-IT" sz="2200" b="1" i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2" name="CasellaDiTesto 1"/>
          <p:cNvSpPr txBox="1"/>
          <p:nvPr/>
        </p:nvSpPr>
        <p:spPr>
          <a:xfrm rot="858651">
            <a:off x="5959475" y="1947863"/>
            <a:ext cx="3049588" cy="175418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it-IT" sz="2800" b="1" dirty="0">
                <a:solidFill>
                  <a:srgbClr val="990000"/>
                </a:solidFill>
              </a:rPr>
              <a:t>UNA SERA A CENA... </a:t>
            </a:r>
          </a:p>
          <a:p>
            <a:pPr algn="ctr">
              <a:defRPr/>
            </a:pPr>
            <a:endParaRPr lang="it-IT" sz="2800" b="1" dirty="0">
              <a:solidFill>
                <a:srgbClr val="990000"/>
              </a:solidFill>
            </a:endParaRPr>
          </a:p>
          <a:p>
            <a:pPr algn="ctr">
              <a:defRPr/>
            </a:pPr>
            <a:r>
              <a:rPr lang="it-IT" sz="2400" b="1" i="1" dirty="0">
                <a:solidFill>
                  <a:srgbClr val="990000"/>
                </a:solidFill>
              </a:rPr>
              <a:t>Mona Gardner</a:t>
            </a:r>
          </a:p>
        </p:txBody>
      </p:sp>
      <p:sp>
        <p:nvSpPr>
          <p:cNvPr id="5" name="Freccia a destra 4"/>
          <p:cNvSpPr/>
          <p:nvPr/>
        </p:nvSpPr>
        <p:spPr>
          <a:xfrm>
            <a:off x="179388" y="1484313"/>
            <a:ext cx="2376487" cy="1341437"/>
          </a:xfrm>
          <a:prstGeom prst="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it-IT" sz="2400" b="1" dirty="0"/>
              <a:t>Traguardo di </a:t>
            </a:r>
          </a:p>
          <a:p>
            <a:pPr algn="ctr">
              <a:defRPr/>
            </a:pPr>
            <a:r>
              <a:rPr lang="it-IT" sz="2400" b="1" dirty="0"/>
              <a:t>competenza</a:t>
            </a:r>
          </a:p>
        </p:txBody>
      </p:sp>
      <p:sp>
        <p:nvSpPr>
          <p:cNvPr id="10" name="Freccia a destra 9"/>
          <p:cNvSpPr/>
          <p:nvPr/>
        </p:nvSpPr>
        <p:spPr>
          <a:xfrm>
            <a:off x="250825" y="2825750"/>
            <a:ext cx="2376488" cy="1339850"/>
          </a:xfrm>
          <a:prstGeom prst="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it-IT" sz="2400" b="1" dirty="0"/>
              <a:t>Abilità</a:t>
            </a:r>
          </a:p>
        </p:txBody>
      </p:sp>
      <p:sp>
        <p:nvSpPr>
          <p:cNvPr id="7" name="Fumetto 3 6"/>
          <p:cNvSpPr/>
          <p:nvPr/>
        </p:nvSpPr>
        <p:spPr>
          <a:xfrm rot="20317357">
            <a:off x="401638" y="4797425"/>
            <a:ext cx="3095625" cy="1728788"/>
          </a:xfrm>
          <a:prstGeom prst="wedgeEllipseCallout">
            <a:avLst>
              <a:gd name="adj1" fmla="val -54956"/>
              <a:gd name="adj2" fmla="val -50289"/>
            </a:avLst>
          </a:prstGeom>
          <a:solidFill>
            <a:srgbClr val="0070C0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400" b="1" dirty="0">
                <a:solidFill>
                  <a:srgbClr val="FFFF00"/>
                </a:solidFill>
              </a:rPr>
              <a:t>Quali i punti di forza di questa attività?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 animBg="1"/>
      <p:bldP spid="5" grpId="0" animBg="1"/>
      <p:bldP spid="10" grpId="0" animBg="1"/>
      <p:bldP spid="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itolo 1"/>
          <p:cNvSpPr>
            <a:spLocks noGrp="1"/>
          </p:cNvSpPr>
          <p:nvPr>
            <p:ph type="title"/>
          </p:nvPr>
        </p:nvSpPr>
        <p:spPr>
          <a:xfrm>
            <a:off x="195263" y="188913"/>
            <a:ext cx="8713787" cy="1044575"/>
          </a:xfrm>
        </p:spPr>
        <p:txBody>
          <a:bodyPr/>
          <a:lstStyle/>
          <a:p>
            <a:pPr algn="r" eaLnBrk="1" hangingPunct="1"/>
            <a:r>
              <a:rPr lang="it-IT" altLang="it-IT" sz="2800" b="1" cap="none" dirty="0" smtClean="0">
                <a:solidFill>
                  <a:srgbClr val="990000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 PENSA, DISCUTI IN COPPIA, CONDIVIDI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51520" y="2327101"/>
            <a:ext cx="7583487" cy="4208462"/>
          </a:xfrm>
        </p:spPr>
        <p:txBody>
          <a:bodyPr/>
          <a:lstStyle/>
          <a:p>
            <a:pPr marL="0" indent="0" eaLnBrk="1" hangingPunct="1">
              <a:spcBef>
                <a:spcPct val="0"/>
              </a:spcBef>
              <a:buFont typeface="Wingdings 2" pitchFamily="18" charset="2"/>
              <a:buNone/>
            </a:pPr>
            <a:endParaRPr lang="it-IT" altLang="it-IT" sz="2400" b="1" dirty="0" smtClean="0">
              <a:solidFill>
                <a:srgbClr val="990000"/>
              </a:solidFill>
            </a:endParaRPr>
          </a:p>
          <a:p>
            <a:pPr marL="0" indent="0" eaLnBrk="1" hangingPunct="1">
              <a:spcBef>
                <a:spcPct val="0"/>
              </a:spcBef>
              <a:buFont typeface="Wingdings 2" pitchFamily="18" charset="2"/>
              <a:buNone/>
            </a:pPr>
            <a:endParaRPr lang="it-IT" altLang="it-IT" sz="2400" b="1" dirty="0" smtClean="0">
              <a:solidFill>
                <a:srgbClr val="990000"/>
              </a:solidFill>
            </a:endParaRPr>
          </a:p>
          <a:p>
            <a:pPr marL="0" indent="0" eaLnBrk="1" hangingPunct="1">
              <a:spcBef>
                <a:spcPct val="0"/>
              </a:spcBef>
              <a:buFont typeface="Wingdings 2" pitchFamily="18" charset="2"/>
              <a:buNone/>
            </a:pPr>
            <a:endParaRPr lang="it-IT" altLang="it-IT" dirty="0" smtClean="0"/>
          </a:p>
        </p:txBody>
      </p:sp>
      <p:sp>
        <p:nvSpPr>
          <p:cNvPr id="2" name="Pentagono 1"/>
          <p:cNvSpPr/>
          <p:nvPr/>
        </p:nvSpPr>
        <p:spPr>
          <a:xfrm rot="396230">
            <a:off x="349566" y="5157970"/>
            <a:ext cx="2552700" cy="600075"/>
          </a:xfrm>
          <a:prstGeom prst="homePlat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800" b="1" dirty="0"/>
              <a:t>ESEMPI</a:t>
            </a:r>
          </a:p>
        </p:txBody>
      </p:sp>
      <p:graphicFrame>
        <p:nvGraphicFramePr>
          <p:cNvPr id="1026" name="Oggetto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84155964"/>
              </p:ext>
            </p:extLst>
          </p:nvPr>
        </p:nvGraphicFramePr>
        <p:xfrm>
          <a:off x="5732579" y="2469089"/>
          <a:ext cx="3527425" cy="3095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8" r:id="rId3" imgW="1704762" imgH="1704762" progId="Unknown">
                  <p:embed/>
                </p:oleObj>
              </mc:Choice>
              <mc:Fallback>
                <p:oleObj r:id="rId3" imgW="1704762" imgH="1704762" progId="Unknown">
                  <p:embed/>
                  <p:pic>
                    <p:nvPicPr>
                      <p:cNvPr id="0" name="Oggetto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32579" y="2469089"/>
                        <a:ext cx="3527425" cy="3095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5" name="CasellaDiTesto 8"/>
          <p:cNvSpPr txBox="1">
            <a:spLocks noChangeArrowheads="1"/>
          </p:cNvSpPr>
          <p:nvPr/>
        </p:nvSpPr>
        <p:spPr bwMode="auto">
          <a:xfrm>
            <a:off x="666810" y="1268760"/>
            <a:ext cx="3240360" cy="1200329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it-IT" altLang="it-IT" sz="2400" b="1" dirty="0">
                <a:solidFill>
                  <a:srgbClr val="990000"/>
                </a:solidFill>
                <a:latin typeface="+mn-lt"/>
              </a:rPr>
              <a:t>Ipotizzate come utilizzare la struttura nella vostra </a:t>
            </a:r>
            <a:r>
              <a:rPr lang="it-IT" altLang="it-IT" sz="2400" b="1" dirty="0" smtClean="0">
                <a:solidFill>
                  <a:srgbClr val="990000"/>
                </a:solidFill>
                <a:latin typeface="+mn-lt"/>
              </a:rPr>
              <a:t>materia</a:t>
            </a:r>
            <a:endParaRPr lang="it-IT" altLang="it-IT" sz="2400" b="1" dirty="0">
              <a:solidFill>
                <a:srgbClr val="990000"/>
              </a:solidFill>
              <a:latin typeface="+mn-lt"/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323529" y="2670304"/>
            <a:ext cx="583264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 smtClean="0">
                <a:solidFill>
                  <a:srgbClr val="990000"/>
                </a:solidFill>
                <a:latin typeface="Calibri" panose="020F0502020204030204" pitchFamily="34" charset="0"/>
              </a:rPr>
              <a:t>Ciascuno pensi ad una possibile applicazione nel sua classe.</a:t>
            </a:r>
          </a:p>
          <a:p>
            <a:endParaRPr lang="it-IT" sz="2400" b="1" dirty="0" smtClean="0">
              <a:solidFill>
                <a:srgbClr val="990000"/>
              </a:solidFill>
              <a:latin typeface="Calibri" panose="020F0502020204030204" pitchFamily="34" charset="0"/>
            </a:endParaRPr>
          </a:p>
          <a:p>
            <a:r>
              <a:rPr lang="it-IT" sz="2400" b="1" dirty="0" smtClean="0">
                <a:solidFill>
                  <a:srgbClr val="990000"/>
                </a:solidFill>
                <a:latin typeface="Calibri" panose="020F0502020204030204" pitchFamily="34" charset="0"/>
              </a:rPr>
              <a:t>Condividete in coppia gli esempi.</a:t>
            </a:r>
            <a:endParaRPr lang="it-IT" sz="2400" b="1" dirty="0">
              <a:solidFill>
                <a:srgbClr val="990000"/>
              </a:solidFill>
              <a:latin typeface="Calibri" panose="020F0502020204030204" pitchFamily="34" charset="0"/>
            </a:endParaRPr>
          </a:p>
          <a:p>
            <a:endParaRPr lang="it-IT" sz="2400" b="1" dirty="0">
              <a:solidFill>
                <a:srgbClr val="990000"/>
              </a:solidFill>
              <a:latin typeface="Calibri" panose="020F0502020204030204" pitchFamily="34" charset="0"/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2987824" y="5085184"/>
            <a:ext cx="2736304" cy="120032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t-IT" sz="2400" b="1" dirty="0" smtClean="0">
                <a:solidFill>
                  <a:srgbClr val="333300"/>
                </a:solidFill>
                <a:latin typeface="Calibri" panose="020F0502020204030204" pitchFamily="34" charset="0"/>
              </a:rPr>
              <a:t>Trovate alcuni esempi nella cartella odierna</a:t>
            </a:r>
            <a:endParaRPr lang="it-IT" sz="2400" b="1" dirty="0">
              <a:solidFill>
                <a:srgbClr val="333300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33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olo 1"/>
          <p:cNvSpPr>
            <a:spLocks noGrp="1"/>
          </p:cNvSpPr>
          <p:nvPr>
            <p:ph type="title"/>
          </p:nvPr>
        </p:nvSpPr>
        <p:spPr>
          <a:xfrm>
            <a:off x="0" y="0"/>
            <a:ext cx="7583488" cy="1044575"/>
          </a:xfrm>
        </p:spPr>
        <p:txBody>
          <a:bodyPr/>
          <a:lstStyle/>
          <a:p>
            <a:pPr algn="l"/>
            <a:r>
              <a:rPr lang="it-IT" altLang="it-IT" sz="3200" b="1" dirty="0" smtClean="0">
                <a:solidFill>
                  <a:srgbClr val="FFFF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PROVIAMO ANCORA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50825" y="1916113"/>
            <a:ext cx="8569325" cy="4176712"/>
          </a:xfrm>
          <a:solidFill>
            <a:schemeClr val="accent3">
              <a:lumMod val="60000"/>
              <a:lumOff val="40000"/>
            </a:schemeClr>
          </a:solidFill>
        </p:spPr>
        <p:txBody>
          <a:bodyPr/>
          <a:lstStyle/>
          <a:p>
            <a:pPr marL="457200" indent="-457200">
              <a:spcBef>
                <a:spcPts val="0"/>
              </a:spcBef>
              <a:buFont typeface="+mj-lt"/>
              <a:buAutoNum type="arabicPeriod"/>
              <a:defRPr/>
            </a:pPr>
            <a:r>
              <a:rPr lang="it-IT" sz="2400" b="1" dirty="0" smtClean="0">
                <a:solidFill>
                  <a:srgbClr val="C00000"/>
                </a:solidFill>
              </a:rPr>
              <a:t>Quali </a:t>
            </a:r>
            <a:r>
              <a:rPr lang="it-IT" sz="2400" b="1" dirty="0">
                <a:solidFill>
                  <a:srgbClr val="C00000"/>
                </a:solidFill>
              </a:rPr>
              <a:t>processi cognitivi </a:t>
            </a:r>
            <a:r>
              <a:rPr lang="it-IT" sz="2400" b="1" dirty="0" smtClean="0">
                <a:solidFill>
                  <a:srgbClr val="C00000"/>
                </a:solidFill>
              </a:rPr>
              <a:t>può </a:t>
            </a:r>
            <a:r>
              <a:rPr lang="it-IT" sz="2400" b="1" dirty="0">
                <a:solidFill>
                  <a:srgbClr val="C00000"/>
                </a:solidFill>
              </a:rPr>
              <a:t>attivare? </a:t>
            </a:r>
          </a:p>
          <a:p>
            <a:pPr marL="0" indent="0">
              <a:spcBef>
                <a:spcPts val="0"/>
              </a:spcBef>
              <a:buFont typeface="Arial" charset="0"/>
              <a:buNone/>
              <a:defRPr/>
            </a:pPr>
            <a:r>
              <a:rPr lang="it-IT" dirty="0" smtClean="0"/>
              <a:t> </a:t>
            </a:r>
            <a:r>
              <a:rPr lang="it-IT" sz="2200" b="1" i="1" dirty="0">
                <a:solidFill>
                  <a:srgbClr val="003300"/>
                </a:solidFill>
              </a:rPr>
              <a:t>Allenatevi in modo che ciascuno </a:t>
            </a:r>
            <a:r>
              <a:rPr lang="it-IT" sz="2200" b="1" i="1" dirty="0" smtClean="0">
                <a:solidFill>
                  <a:srgbClr val="003300"/>
                </a:solidFill>
              </a:rPr>
              <a:t>sappia </a:t>
            </a:r>
            <a:r>
              <a:rPr lang="it-IT" sz="2200" b="1" i="1" dirty="0">
                <a:solidFill>
                  <a:srgbClr val="003300"/>
                </a:solidFill>
              </a:rPr>
              <a:t>esporre tutte le idee emerse</a:t>
            </a:r>
            <a:r>
              <a:rPr lang="it-IT" sz="2200" b="1" i="1" dirty="0" smtClean="0">
                <a:solidFill>
                  <a:srgbClr val="003300"/>
                </a:solidFill>
              </a:rPr>
              <a:t>.</a:t>
            </a:r>
          </a:p>
          <a:p>
            <a:pPr marL="0" indent="0">
              <a:spcBef>
                <a:spcPts val="0"/>
              </a:spcBef>
              <a:buFont typeface="Arial" charset="0"/>
              <a:buNone/>
              <a:defRPr/>
            </a:pPr>
            <a:endParaRPr lang="it-IT" sz="900" dirty="0">
              <a:solidFill>
                <a:schemeClr val="bg2">
                  <a:lumMod val="20000"/>
                  <a:lumOff val="80000"/>
                </a:schemeClr>
              </a:solidFill>
            </a:endParaRPr>
          </a:p>
          <a:p>
            <a:pPr marL="0" indent="0">
              <a:spcBef>
                <a:spcPts val="0"/>
              </a:spcBef>
              <a:buFont typeface="Arial" charset="0"/>
              <a:buNone/>
              <a:defRPr/>
            </a:pPr>
            <a:r>
              <a:rPr lang="it-IT" sz="2400" b="1" dirty="0" smtClean="0">
                <a:solidFill>
                  <a:srgbClr val="C00000"/>
                </a:solidFill>
              </a:rPr>
              <a:t>2. Quali </a:t>
            </a:r>
            <a:r>
              <a:rPr lang="it-IT" sz="2400" b="1" dirty="0">
                <a:solidFill>
                  <a:srgbClr val="C00000"/>
                </a:solidFill>
              </a:rPr>
              <a:t>abilità sociali sono </a:t>
            </a:r>
            <a:r>
              <a:rPr lang="it-IT" sz="2400" b="1" dirty="0" smtClean="0">
                <a:solidFill>
                  <a:srgbClr val="C00000"/>
                </a:solidFill>
              </a:rPr>
              <a:t>coinvolte/allenate in </a:t>
            </a:r>
            <a:r>
              <a:rPr lang="it-IT" sz="2400" b="1" dirty="0">
                <a:solidFill>
                  <a:srgbClr val="C00000"/>
                </a:solidFill>
              </a:rPr>
              <a:t>questa struttura?   </a:t>
            </a:r>
            <a:endParaRPr lang="it-IT" sz="2400" b="1" dirty="0" smtClean="0">
              <a:solidFill>
                <a:srgbClr val="C00000"/>
              </a:solidFill>
            </a:endParaRPr>
          </a:p>
          <a:p>
            <a:pPr marL="0" indent="0">
              <a:spcBef>
                <a:spcPts val="0"/>
              </a:spcBef>
              <a:buFont typeface="Arial" charset="0"/>
              <a:buNone/>
              <a:defRPr/>
            </a:pPr>
            <a:r>
              <a:rPr lang="it-IT" sz="2200" b="1" i="1" dirty="0" smtClean="0">
                <a:solidFill>
                  <a:srgbClr val="003300"/>
                </a:solidFill>
              </a:rPr>
              <a:t>Assicuratevi </a:t>
            </a:r>
            <a:r>
              <a:rPr lang="it-IT" sz="2200" b="1" i="1" dirty="0">
                <a:solidFill>
                  <a:srgbClr val="003300"/>
                </a:solidFill>
              </a:rPr>
              <a:t>che nella risposta ci siano le idee di tutti</a:t>
            </a:r>
            <a:r>
              <a:rPr lang="it-IT" sz="2200" b="1" i="1" dirty="0" smtClean="0">
                <a:solidFill>
                  <a:srgbClr val="003300"/>
                </a:solidFill>
              </a:rPr>
              <a:t>.</a:t>
            </a:r>
          </a:p>
          <a:p>
            <a:pPr marL="0" indent="0">
              <a:spcBef>
                <a:spcPts val="0"/>
              </a:spcBef>
              <a:buFont typeface="Arial" charset="0"/>
              <a:buNone/>
              <a:defRPr/>
            </a:pPr>
            <a:endParaRPr lang="it-IT" sz="800" i="1" dirty="0"/>
          </a:p>
          <a:p>
            <a:pPr marL="0" indent="0">
              <a:spcBef>
                <a:spcPts val="0"/>
              </a:spcBef>
              <a:buFont typeface="Arial" charset="0"/>
              <a:buNone/>
              <a:defRPr/>
            </a:pPr>
            <a:r>
              <a:rPr lang="it-IT" sz="2400" b="1" dirty="0">
                <a:solidFill>
                  <a:srgbClr val="C00000"/>
                </a:solidFill>
              </a:rPr>
              <a:t>3</a:t>
            </a:r>
            <a:r>
              <a:rPr lang="it-IT" sz="2400" b="1" i="1" dirty="0">
                <a:solidFill>
                  <a:srgbClr val="C00000"/>
                </a:solidFill>
              </a:rPr>
              <a:t>. </a:t>
            </a:r>
            <a:r>
              <a:rPr lang="it-IT" sz="2400" b="1" dirty="0" smtClean="0">
                <a:solidFill>
                  <a:srgbClr val="C00000"/>
                </a:solidFill>
              </a:rPr>
              <a:t>T.N.I.  è una </a:t>
            </a:r>
            <a:r>
              <a:rPr lang="it-IT" sz="2400" b="1" dirty="0">
                <a:solidFill>
                  <a:srgbClr val="C00000"/>
                </a:solidFill>
              </a:rPr>
              <a:t>struttura </a:t>
            </a:r>
            <a:r>
              <a:rPr lang="it-IT" sz="2400" b="1" dirty="0" smtClean="0">
                <a:solidFill>
                  <a:srgbClr val="C00000"/>
                </a:solidFill>
              </a:rPr>
              <a:t>applicabile </a:t>
            </a:r>
            <a:r>
              <a:rPr lang="it-IT" sz="2400" b="1" dirty="0">
                <a:solidFill>
                  <a:srgbClr val="C00000"/>
                </a:solidFill>
              </a:rPr>
              <a:t>a </a:t>
            </a:r>
            <a:r>
              <a:rPr lang="it-IT" sz="2400" b="1" dirty="0" smtClean="0">
                <a:solidFill>
                  <a:srgbClr val="C00000"/>
                </a:solidFill>
              </a:rPr>
              <a:t>tutti gli ambiti disciplinari</a:t>
            </a:r>
          </a:p>
          <a:p>
            <a:pPr marL="0" indent="0">
              <a:spcBef>
                <a:spcPts val="0"/>
              </a:spcBef>
              <a:buFont typeface="Arial" charset="0"/>
              <a:buNone/>
              <a:defRPr/>
            </a:pPr>
            <a:r>
              <a:rPr lang="it-IT" sz="2200" b="1" i="1" dirty="0">
                <a:solidFill>
                  <a:srgbClr val="003300"/>
                </a:solidFill>
              </a:rPr>
              <a:t>Assicuratevi che ciascuno sappia fare due </a:t>
            </a:r>
            <a:r>
              <a:rPr lang="it-IT" sz="2200" b="1" i="1" dirty="0" smtClean="0">
                <a:solidFill>
                  <a:srgbClr val="003300"/>
                </a:solidFill>
              </a:rPr>
              <a:t>esempi.</a:t>
            </a:r>
            <a:endParaRPr lang="it-IT" sz="2200" b="1" dirty="0">
              <a:solidFill>
                <a:srgbClr val="003300"/>
              </a:solidFill>
            </a:endParaRPr>
          </a:p>
          <a:p>
            <a:pPr marL="0" indent="0">
              <a:spcBef>
                <a:spcPts val="0"/>
              </a:spcBef>
              <a:buFont typeface="Arial" charset="0"/>
              <a:buNone/>
              <a:defRPr/>
            </a:pPr>
            <a:endParaRPr lang="it-IT" sz="800" dirty="0"/>
          </a:p>
          <a:p>
            <a:pPr marL="0" indent="0">
              <a:spcBef>
                <a:spcPts val="0"/>
              </a:spcBef>
              <a:buFont typeface="Arial" charset="0"/>
              <a:buNone/>
              <a:defRPr/>
            </a:pPr>
            <a:r>
              <a:rPr lang="it-IT" sz="2400" b="1" dirty="0" smtClean="0">
                <a:solidFill>
                  <a:srgbClr val="C00000"/>
                </a:solidFill>
              </a:rPr>
              <a:t>4. In </a:t>
            </a:r>
            <a:r>
              <a:rPr lang="it-IT" sz="2400" b="1" dirty="0">
                <a:solidFill>
                  <a:srgbClr val="C00000"/>
                </a:solidFill>
              </a:rPr>
              <a:t>che misura </a:t>
            </a:r>
            <a:r>
              <a:rPr lang="it-IT" sz="2400" b="1" dirty="0" smtClean="0">
                <a:solidFill>
                  <a:srgbClr val="C00000"/>
                </a:solidFill>
              </a:rPr>
              <a:t>T.N.I. </a:t>
            </a:r>
            <a:r>
              <a:rPr lang="it-IT" sz="2400" b="1" dirty="0">
                <a:solidFill>
                  <a:srgbClr val="C00000"/>
                </a:solidFill>
              </a:rPr>
              <a:t>potrebbe modificare il clima di classe?</a:t>
            </a:r>
          </a:p>
          <a:p>
            <a:pPr marL="0" indent="0">
              <a:spcBef>
                <a:spcPts val="0"/>
              </a:spcBef>
              <a:buFont typeface="Arial" charset="0"/>
              <a:buNone/>
              <a:defRPr/>
            </a:pPr>
            <a:r>
              <a:rPr lang="it-IT" sz="2200" b="1" i="1" dirty="0" smtClean="0">
                <a:solidFill>
                  <a:srgbClr val="003300"/>
                </a:solidFill>
              </a:rPr>
              <a:t>Discutete </a:t>
            </a:r>
            <a:r>
              <a:rPr lang="it-IT" sz="2200" b="1" i="1" dirty="0">
                <a:solidFill>
                  <a:srgbClr val="003300"/>
                </a:solidFill>
              </a:rPr>
              <a:t>finché trovate una risposta che </a:t>
            </a:r>
            <a:r>
              <a:rPr lang="it-IT" sz="2200" b="1" i="1" dirty="0" smtClean="0">
                <a:solidFill>
                  <a:srgbClr val="003300"/>
                </a:solidFill>
              </a:rPr>
              <a:t>veda tutti concordi.</a:t>
            </a:r>
            <a:endParaRPr lang="it-IT" sz="2200" b="1" i="1" dirty="0">
              <a:solidFill>
                <a:srgbClr val="003300"/>
              </a:solidFill>
            </a:endParaRPr>
          </a:p>
          <a:p>
            <a:pPr>
              <a:defRPr/>
            </a:pPr>
            <a:endParaRPr lang="it-IT" sz="2200" b="1" dirty="0">
              <a:solidFill>
                <a:srgbClr val="003300"/>
              </a:solidFill>
            </a:endParaRPr>
          </a:p>
        </p:txBody>
      </p:sp>
      <p:pic>
        <p:nvPicPr>
          <p:cNvPr id="1741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9100" y="0"/>
            <a:ext cx="2376488" cy="185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AutoShape 6"/>
          <p:cNvSpPr>
            <a:spLocks noChangeArrowheads="1"/>
          </p:cNvSpPr>
          <p:nvPr/>
        </p:nvSpPr>
        <p:spPr bwMode="auto">
          <a:xfrm rot="727362">
            <a:off x="3829050" y="1035050"/>
            <a:ext cx="3348038" cy="830263"/>
          </a:xfrm>
          <a:prstGeom prst="wave">
            <a:avLst>
              <a:gd name="adj1" fmla="val 13005"/>
              <a:gd name="adj2" fmla="val 1680"/>
            </a:avLst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FF6600"/>
            </a:solidFill>
            <a:headEnd/>
            <a:tailEnd/>
          </a:ln>
          <a:extLst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b">
            <a:spAutoFit/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>
              <a:defRPr>
                <a:solidFill>
                  <a:schemeClr val="tx1"/>
                </a:solidFill>
                <a:latin typeface="Verdana" pitchFamily="34" charset="0"/>
              </a:defRPr>
            </a:lvl2pPr>
            <a:lvl3pPr>
              <a:defRPr>
                <a:solidFill>
                  <a:schemeClr val="tx1"/>
                </a:solidFill>
                <a:latin typeface="Verdana" pitchFamily="34" charset="0"/>
              </a:defRPr>
            </a:lvl3pPr>
            <a:lvl4pPr>
              <a:defRPr>
                <a:solidFill>
                  <a:schemeClr val="tx1"/>
                </a:solidFill>
                <a:latin typeface="Verdana" pitchFamily="34" charset="0"/>
              </a:defRPr>
            </a:lvl4pPr>
            <a:lvl5pPr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>
              <a:spcBef>
                <a:spcPts val="250"/>
              </a:spcBef>
              <a:buClr>
                <a:srgbClr val="4F81BD"/>
              </a:buClr>
              <a:buSzPct val="80000"/>
              <a:buFont typeface="Wingdings 2" pitchFamily="18" charset="2"/>
              <a:buNone/>
              <a:defRPr/>
            </a:pPr>
            <a:r>
              <a:rPr lang="it-IT" altLang="it-IT" sz="2000" b="1" i="1" dirty="0" smtClean="0">
                <a:solidFill>
                  <a:srgbClr val="000000"/>
                </a:solidFill>
                <a:latin typeface="Arial" charset="0"/>
              </a:rPr>
              <a:t>Teste numerate insieme</a:t>
            </a:r>
            <a:endParaRPr lang="it-IT" altLang="it-IT" sz="2000" b="1" i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" name="CasellaDiTesto 1"/>
          <p:cNvSpPr txBox="1"/>
          <p:nvPr/>
        </p:nvSpPr>
        <p:spPr>
          <a:xfrm>
            <a:off x="5503069" y="5661248"/>
            <a:ext cx="3528392" cy="83099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it-IT" sz="2400" b="1" dirty="0" smtClean="0">
                <a:solidFill>
                  <a:srgbClr val="C00000"/>
                </a:solidFill>
              </a:rPr>
              <a:t>Esempi di utilizzo  </a:t>
            </a:r>
          </a:p>
          <a:p>
            <a:pPr algn="ctr"/>
            <a:r>
              <a:rPr lang="it-IT" sz="2400" b="1" dirty="0" smtClean="0">
                <a:solidFill>
                  <a:srgbClr val="C00000"/>
                </a:solidFill>
              </a:rPr>
              <a:t>in cartella odierna</a:t>
            </a:r>
            <a:endParaRPr lang="it-IT" sz="2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4250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33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olo 1"/>
          <p:cNvSpPr>
            <a:spLocks noGrp="1"/>
          </p:cNvSpPr>
          <p:nvPr>
            <p:ph type="title"/>
          </p:nvPr>
        </p:nvSpPr>
        <p:spPr>
          <a:xfrm>
            <a:off x="107504" y="3351336"/>
            <a:ext cx="4070701" cy="1044575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it-IT" altLang="it-IT" sz="3200" b="1" cap="none" dirty="0" smtClean="0">
                <a:solidFill>
                  <a:srgbClr val="FFFF00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CONOSCIAMOCI</a:t>
            </a:r>
            <a:r>
              <a:rPr lang="it-IT" altLang="it-IT" sz="3200" b="1" dirty="0" smtClean="0">
                <a:solidFill>
                  <a:srgbClr val="FFFF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it-IT" altLang="it-IT" sz="3200" b="1" dirty="0" smtClean="0">
                <a:solidFill>
                  <a:srgbClr val="FFFF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it-IT" altLang="it-IT" sz="2400" b="1" dirty="0" smtClean="0">
              <a:solidFill>
                <a:srgbClr val="FFFF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5123" name="Picture 4" descr="https://encrypted-tbn3.gstatic.com/images?q=tbn:ANd9GcROY_l6cGl_CI1lDO9E-bYF1x7F1yiFbyF6kcxWvykj86gYztH3"/>
          <p:cNvPicPr>
            <a:picLocks noChangeAspect="1" noChangeArrowheads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extLst/>
          </a:blip>
          <a:srcRect/>
          <a:stretch>
            <a:fillRect/>
          </a:stretch>
        </p:blipFill>
        <p:spPr bwMode="auto">
          <a:xfrm>
            <a:off x="4067944" y="1351075"/>
            <a:ext cx="4954588" cy="4464496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3" name="CasellaDiTesto 2"/>
          <p:cNvSpPr txBox="1"/>
          <p:nvPr/>
        </p:nvSpPr>
        <p:spPr>
          <a:xfrm>
            <a:off x="539551" y="260648"/>
            <a:ext cx="44502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200" b="1" dirty="0" smtClean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ORGANIZZIAMOCI</a:t>
            </a:r>
            <a:endParaRPr lang="it-IT" sz="3200" b="1" dirty="0">
              <a:solidFill>
                <a:srgbClr val="FFFF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33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5"/>
          <p:cNvSpPr>
            <a:spLocks noGrp="1" noChangeArrowheads="1"/>
          </p:cNvSpPr>
          <p:nvPr>
            <p:ph type="title"/>
          </p:nvPr>
        </p:nvSpPr>
        <p:spPr>
          <a:xfrm>
            <a:off x="323850" y="233076"/>
            <a:ext cx="3286477" cy="584775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 eaLnBrk="1" hangingPunct="1"/>
            <a:r>
              <a:rPr lang="it-IT" altLang="it-IT" sz="3200" b="1" dirty="0" smtClean="0">
                <a:solidFill>
                  <a:srgbClr val="FFFF00"/>
                </a:solidFill>
                <a:latin typeface="Verdana" pitchFamily="34" charset="0"/>
                <a:cs typeface="Arial" charset="0"/>
              </a:rPr>
              <a:t>STUDIAMO …</a:t>
            </a:r>
          </a:p>
        </p:txBody>
      </p:sp>
      <p:sp>
        <p:nvSpPr>
          <p:cNvPr id="5" name="Segnaposto contenuto 4"/>
          <p:cNvSpPr txBox="1">
            <a:spLocks noGrp="1"/>
          </p:cNvSpPr>
          <p:nvPr>
            <p:ph idx="1"/>
          </p:nvPr>
        </p:nvSpPr>
        <p:spPr>
          <a:xfrm>
            <a:off x="395288" y="1368425"/>
            <a:ext cx="8280400" cy="1914525"/>
          </a:xfrm>
          <a:solidFill>
            <a:schemeClr val="bg2">
              <a:lumMod val="50000"/>
            </a:schemeClr>
          </a:solidFill>
          <a:ln w="38100">
            <a:solidFill>
              <a:srgbClr val="FFFF00"/>
            </a:solidFill>
          </a:ln>
        </p:spPr>
        <p:txBody>
          <a:bodyPr>
            <a:spAutoFit/>
          </a:bodyPr>
          <a:lstStyle/>
          <a:p>
            <a:pPr>
              <a:defRPr/>
            </a:pPr>
            <a:endParaRPr lang="it-IT" b="1" dirty="0">
              <a:solidFill>
                <a:schemeClr val="accent4">
                  <a:lumMod val="20000"/>
                  <a:lumOff val="80000"/>
                </a:schemeClr>
              </a:solidFill>
              <a:ea typeface="ＭＳ Ｐゴシック" charset="-128"/>
            </a:endParaRPr>
          </a:p>
          <a:p>
            <a:pPr>
              <a:defRPr/>
            </a:pPr>
            <a:r>
              <a:rPr lang="it-IT" sz="2400" b="1" dirty="0">
                <a:solidFill>
                  <a:schemeClr val="accent4">
                    <a:lumMod val="20000"/>
                    <a:lumOff val="80000"/>
                  </a:schemeClr>
                </a:solidFill>
                <a:ea typeface="ＭＳ Ｐゴシック" charset="-128"/>
              </a:rPr>
              <a:t>I FASE: Coppia base (A+B)</a:t>
            </a:r>
          </a:p>
          <a:p>
            <a:pPr>
              <a:defRPr/>
            </a:pPr>
            <a:r>
              <a:rPr lang="it-IT" sz="2400" b="1" dirty="0">
                <a:solidFill>
                  <a:schemeClr val="accent4">
                    <a:lumMod val="20000"/>
                    <a:lumOff val="80000"/>
                  </a:schemeClr>
                </a:solidFill>
                <a:ea typeface="ＭＳ Ｐゴシック" charset="-128"/>
              </a:rPr>
              <a:t>Ogni coppia analizza una struttura</a:t>
            </a:r>
          </a:p>
          <a:p>
            <a:pPr>
              <a:defRPr/>
            </a:pPr>
            <a:endParaRPr lang="it-IT" sz="2400" b="1" dirty="0">
              <a:solidFill>
                <a:schemeClr val="accent4">
                  <a:lumMod val="20000"/>
                  <a:lumOff val="80000"/>
                </a:schemeClr>
              </a:solidFill>
              <a:ea typeface="ＭＳ Ｐゴシック" charset="-128"/>
            </a:endParaRPr>
          </a:p>
        </p:txBody>
      </p:sp>
      <p:sp>
        <p:nvSpPr>
          <p:cNvPr id="7" name="AutoShape 1028"/>
          <p:cNvSpPr>
            <a:spLocks noChangeArrowheads="1"/>
          </p:cNvSpPr>
          <p:nvPr/>
        </p:nvSpPr>
        <p:spPr bwMode="auto">
          <a:xfrm rot="534168">
            <a:off x="5953125" y="2243138"/>
            <a:ext cx="3402013" cy="1355725"/>
          </a:xfrm>
          <a:prstGeom prst="wedgeRectCallout">
            <a:avLst>
              <a:gd name="adj1" fmla="val -32171"/>
              <a:gd name="adj2" fmla="val -10139"/>
            </a:avLst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chemeClr val="bg2">
                <a:lumMod val="75000"/>
              </a:schemeClr>
            </a:solidFill>
            <a:miter lim="800000"/>
            <a:headEnd/>
            <a:tailEnd/>
          </a:ln>
          <a:effectLst/>
          <a:extLst/>
        </p:spPr>
        <p:txBody>
          <a:bodyPr/>
          <a:lstStyle>
            <a:lvl1pPr marL="457200" indent="-45720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914400" indent="-45720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371600" indent="-4572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828800" indent="-4572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286000" indent="-4572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>
              <a:buFontTx/>
              <a:buAutoNum type="arabicPeriod"/>
              <a:defRPr/>
            </a:pPr>
            <a:endParaRPr lang="it-IT" altLang="it-IT" sz="2400" b="1" dirty="0" smtClean="0">
              <a:solidFill>
                <a:srgbClr val="000066"/>
              </a:solidFill>
              <a:latin typeface="Franklin Gothic Medium" panose="020B0603020102020204" pitchFamily="34" charset="0"/>
              <a:ea typeface="ＭＳ Ｐゴシック" charset="-128"/>
            </a:endParaRPr>
          </a:p>
          <a:p>
            <a:pPr algn="ctr">
              <a:buFontTx/>
              <a:buAutoNum type="arabicPeriod"/>
              <a:defRPr/>
            </a:pPr>
            <a:r>
              <a:rPr lang="it-IT" altLang="it-IT" sz="2400" b="1" dirty="0" smtClean="0">
                <a:solidFill>
                  <a:srgbClr val="000066"/>
                </a:solidFill>
                <a:latin typeface="Franklin Gothic Medium" panose="020B0603020102020204" pitchFamily="34" charset="0"/>
                <a:ea typeface="ＭＳ Ｐゴシック" charset="-128"/>
              </a:rPr>
              <a:t>CARTE FLASH</a:t>
            </a:r>
          </a:p>
          <a:p>
            <a:pPr algn="ctr">
              <a:buFontTx/>
              <a:buAutoNum type="arabicPeriod"/>
              <a:defRPr/>
            </a:pPr>
            <a:r>
              <a:rPr lang="it-IT" altLang="it-IT" sz="2400" b="1" dirty="0" smtClean="0">
                <a:solidFill>
                  <a:srgbClr val="000066"/>
                </a:solidFill>
                <a:latin typeface="Franklin Gothic Medium" panose="020B0603020102020204" pitchFamily="34" charset="0"/>
                <a:ea typeface="ＭＳ Ｐゴシック" charset="-128"/>
              </a:rPr>
              <a:t>GIRO IN GALLERIA</a:t>
            </a:r>
            <a:endParaRPr lang="it-IT" altLang="it-IT" sz="2400" b="1" dirty="0">
              <a:solidFill>
                <a:srgbClr val="000066"/>
              </a:solidFill>
              <a:latin typeface="Franklin Gothic Medium" panose="020B0603020102020204" pitchFamily="34" charset="0"/>
              <a:ea typeface="ＭＳ Ｐゴシック" charset="-128"/>
            </a:endParaRPr>
          </a:p>
        </p:txBody>
      </p:sp>
      <p:sp>
        <p:nvSpPr>
          <p:cNvPr id="8" name="Rectangle 1027"/>
          <p:cNvSpPr txBox="1">
            <a:spLocks noChangeArrowheads="1"/>
          </p:cNvSpPr>
          <p:nvPr/>
        </p:nvSpPr>
        <p:spPr bwMode="auto">
          <a:xfrm>
            <a:off x="539750" y="3789363"/>
            <a:ext cx="7583488" cy="2159917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28575">
            <a:solidFill>
              <a:srgbClr val="FF9900"/>
            </a:solidFill>
            <a:miter lim="800000"/>
            <a:headEnd/>
            <a:tailEnd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49263" indent="-355600">
              <a:defRPr/>
            </a:pPr>
            <a:r>
              <a:rPr lang="it-IT" altLang="it-IT" sz="2600" b="1" dirty="0" smtClean="0">
                <a:solidFill>
                  <a:srgbClr val="003399"/>
                </a:solidFill>
              </a:rPr>
              <a:t>Studiate i passi della struttura </a:t>
            </a:r>
          </a:p>
          <a:p>
            <a:pPr marL="449263" indent="-355600">
              <a:defRPr/>
            </a:pPr>
            <a:r>
              <a:rPr lang="it-IT" altLang="it-IT" sz="2600" b="1" dirty="0" smtClean="0">
                <a:solidFill>
                  <a:srgbClr val="003399"/>
                </a:solidFill>
              </a:rPr>
              <a:t>Riflettete sulle abilità sociali connesse </a:t>
            </a:r>
          </a:p>
          <a:p>
            <a:pPr marL="449263" indent="-355600">
              <a:defRPr/>
            </a:pPr>
            <a:r>
              <a:rPr lang="it-IT" altLang="it-IT" sz="2600" b="1" dirty="0" smtClean="0">
                <a:solidFill>
                  <a:srgbClr val="003399"/>
                </a:solidFill>
              </a:rPr>
              <a:t>Ipotizzate possibili applicazioni nelle vostre classi</a:t>
            </a:r>
          </a:p>
          <a:p>
            <a:pPr marL="449263" indent="-355600">
              <a:defRPr/>
            </a:pPr>
            <a:r>
              <a:rPr lang="it-IT" altLang="it-IT" sz="2600" b="1" dirty="0" smtClean="0">
                <a:solidFill>
                  <a:srgbClr val="003399"/>
                </a:solidFill>
              </a:rPr>
              <a:t>Accordatevi sul modo più efficace per spiegare</a:t>
            </a:r>
          </a:p>
          <a:p>
            <a:pPr marL="93663" indent="0">
              <a:buFont typeface="Wingdings 2" pitchFamily="18" charset="2"/>
              <a:buNone/>
              <a:defRPr/>
            </a:pPr>
            <a:endParaRPr lang="it-IT" altLang="it-IT" sz="26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633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33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 txBox="1">
            <a:spLocks noGrp="1"/>
          </p:cNvSpPr>
          <p:nvPr>
            <p:ph type="title"/>
          </p:nvPr>
        </p:nvSpPr>
        <p:spPr>
          <a:xfrm>
            <a:off x="467544" y="1916832"/>
            <a:ext cx="8229600" cy="1570037"/>
          </a:xfrm>
          <a:solidFill>
            <a:schemeClr val="bg2">
              <a:lumMod val="50000"/>
            </a:schemeClr>
          </a:solidFill>
          <a:ln w="38100">
            <a:solidFill>
              <a:srgbClr val="FFFF00"/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it-IT" sz="2400" b="1" dirty="0">
                <a:solidFill>
                  <a:schemeClr val="accent4">
                    <a:lumMod val="20000"/>
                    <a:lumOff val="80000"/>
                  </a:schemeClr>
                </a:solidFill>
                <a:ea typeface="ＭＳ Ｐゴシック" charset="-128"/>
              </a:rPr>
              <a:t/>
            </a:r>
            <a:br>
              <a:rPr lang="it-IT" sz="2400" b="1" dirty="0">
                <a:solidFill>
                  <a:schemeClr val="accent4">
                    <a:lumMod val="20000"/>
                    <a:lumOff val="80000"/>
                  </a:schemeClr>
                </a:solidFill>
                <a:ea typeface="ＭＳ Ｐゴシック" charset="-128"/>
              </a:rPr>
            </a:br>
            <a:r>
              <a:rPr lang="it-IT" sz="2400" b="1" dirty="0">
                <a:solidFill>
                  <a:schemeClr val="accent4">
                    <a:lumMod val="20000"/>
                    <a:lumOff val="80000"/>
                  </a:schemeClr>
                </a:solidFill>
                <a:ea typeface="ＭＳ Ｐゴシック" charset="-128"/>
              </a:rPr>
              <a:t>II FASE: NUOVE COPPIE  (A+A) (B+B</a:t>
            </a:r>
            <a:r>
              <a:rPr lang="it-IT" sz="24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ea typeface="ＭＳ Ｐゴシック" charset="-128"/>
              </a:rPr>
              <a:t>)</a:t>
            </a:r>
            <a:br>
              <a:rPr lang="it-IT" sz="24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ea typeface="ＭＳ Ｐゴシック" charset="-128"/>
              </a:rPr>
            </a:br>
            <a:r>
              <a:rPr lang="it-IT" sz="2400" b="1" dirty="0">
                <a:solidFill>
                  <a:schemeClr val="accent4">
                    <a:lumMod val="20000"/>
                    <a:lumOff val="80000"/>
                  </a:schemeClr>
                </a:solidFill>
                <a:ea typeface="ＭＳ Ｐゴシック" charset="-128"/>
              </a:rPr>
              <a:t/>
            </a:r>
            <a:br>
              <a:rPr lang="it-IT" sz="2400" b="1" dirty="0">
                <a:solidFill>
                  <a:schemeClr val="accent4">
                    <a:lumMod val="20000"/>
                    <a:lumOff val="80000"/>
                  </a:schemeClr>
                </a:solidFill>
                <a:ea typeface="ＭＳ Ｐゴシック" charset="-128"/>
              </a:rPr>
            </a:br>
            <a:endParaRPr lang="it-IT" sz="2400" b="1" dirty="0">
              <a:solidFill>
                <a:schemeClr val="accent4">
                  <a:lumMod val="20000"/>
                  <a:lumOff val="80000"/>
                </a:schemeClr>
              </a:solidFill>
              <a:ea typeface="ＭＳ Ｐゴシック" charset="-128"/>
            </a:endParaRPr>
          </a:p>
        </p:txBody>
      </p:sp>
      <p:sp>
        <p:nvSpPr>
          <p:cNvPr id="5" name="Rectangle 1027"/>
          <p:cNvSpPr>
            <a:spLocks noGrp="1" noChangeArrowheads="1"/>
          </p:cNvSpPr>
          <p:nvPr>
            <p:ph idx="1"/>
          </p:nvPr>
        </p:nvSpPr>
        <p:spPr>
          <a:xfrm>
            <a:off x="539552" y="3861048"/>
            <a:ext cx="8229600" cy="1684338"/>
          </a:xfrm>
          <a:blipFill dpi="0" rotWithShape="1">
            <a:blip r:embed="rId2"/>
            <a:srcRect/>
            <a:tile tx="0" ty="0" sx="100000" sy="100000" flip="none" algn="tl"/>
          </a:blipFill>
          <a:ln w="28575">
            <a:solidFill>
              <a:srgbClr val="FF9900"/>
            </a:solidFill>
            <a:miter lim="800000"/>
            <a:headEnd/>
            <a:tailEnd/>
          </a:ln>
        </p:spPr>
        <p:txBody>
          <a:bodyPr/>
          <a:lstStyle/>
          <a:p>
            <a:pPr marL="436563">
              <a:spcBef>
                <a:spcPts val="2000"/>
              </a:spcBef>
            </a:pPr>
            <a:r>
              <a:rPr lang="it-IT" altLang="it-IT" sz="2600" b="1" smtClean="0">
                <a:solidFill>
                  <a:srgbClr val="003366"/>
                </a:solidFill>
                <a:cs typeface="Arial" charset="0"/>
              </a:rPr>
              <a:t>Spiegatevi vicendevolmente la struttura</a:t>
            </a:r>
          </a:p>
          <a:p>
            <a:pPr marL="436563">
              <a:spcBef>
                <a:spcPts val="2000"/>
              </a:spcBef>
            </a:pPr>
            <a:r>
              <a:rPr lang="it-IT" altLang="it-IT" sz="2600" b="1" smtClean="0">
                <a:solidFill>
                  <a:srgbClr val="003366"/>
                </a:solidFill>
                <a:cs typeface="Arial" charset="0"/>
              </a:rPr>
              <a:t>Condividete gli esempi di utilizzo pensati nelle coppia base </a:t>
            </a:r>
          </a:p>
        </p:txBody>
      </p:sp>
      <p:sp>
        <p:nvSpPr>
          <p:cNvPr id="8" name="AutoShape 6"/>
          <p:cNvSpPr txBox="1">
            <a:spLocks noChangeArrowheads="1"/>
          </p:cNvSpPr>
          <p:nvPr/>
        </p:nvSpPr>
        <p:spPr bwMode="auto">
          <a:xfrm rot="774219">
            <a:off x="5564455" y="930899"/>
            <a:ext cx="3524250" cy="893762"/>
          </a:xfrm>
          <a:prstGeom prst="wave">
            <a:avLst>
              <a:gd name="adj1" fmla="val 13005"/>
              <a:gd name="adj2" fmla="val 0"/>
            </a:avLst>
          </a:prstGeom>
          <a:solidFill>
            <a:schemeClr val="accent4">
              <a:lumMod val="20000"/>
              <a:lumOff val="80000"/>
            </a:schemeClr>
          </a:solidFill>
          <a:ln w="31750" cap="flat" cmpd="sng" algn="ctr">
            <a:solidFill>
              <a:schemeClr val="accent6">
                <a:lumMod val="75000"/>
              </a:schemeClr>
            </a:solidFill>
            <a:prstDash val="solid"/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b"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8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 algn="ctr">
              <a:spcBef>
                <a:spcPts val="250"/>
              </a:spcBef>
              <a:buClr>
                <a:srgbClr val="4F81BD"/>
              </a:buClr>
              <a:buSzPct val="80000"/>
              <a:buFont typeface="Wingdings 2" pitchFamily="18" charset="2"/>
              <a:buNone/>
              <a:defRPr/>
            </a:pPr>
            <a:r>
              <a:rPr lang="it-IT" altLang="it-IT" sz="2200" b="1" i="1" dirty="0" err="1" smtClean="0">
                <a:solidFill>
                  <a:srgbClr val="000000"/>
                </a:solidFill>
                <a:latin typeface="Calibri"/>
              </a:rPr>
              <a:t>Partners</a:t>
            </a:r>
            <a:endParaRPr lang="it-IT" altLang="it-IT" sz="2200" b="1" i="1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89312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rgbClr val="3333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Rectangle 2"/>
          <p:cNvSpPr>
            <a:spLocks noChangeArrowheads="1"/>
          </p:cNvSpPr>
          <p:nvPr/>
        </p:nvSpPr>
        <p:spPr bwMode="auto">
          <a:xfrm>
            <a:off x="323850" y="160338"/>
            <a:ext cx="5162550" cy="181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it-IT" altLang="it-IT" sz="2400" b="1" dirty="0">
                <a:solidFill>
                  <a:srgbClr val="FFFF00"/>
                </a:solidFill>
                <a:latin typeface="Calibri"/>
                <a:ea typeface="ＭＳ Ｐゴシック" charset="-128"/>
                <a:cs typeface="Times New Roman" charset="0"/>
              </a:rPr>
              <a:t> </a:t>
            </a:r>
            <a:r>
              <a:rPr lang="it-IT" altLang="it-IT" sz="2800" b="1" dirty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LETTURA COME ANTICIPAZIONE</a:t>
            </a:r>
            <a:endParaRPr lang="it-IT" altLang="it-IT" sz="2800" b="1" dirty="0">
              <a:solidFill>
                <a:srgbClr val="FFFF99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defRPr/>
            </a:pPr>
            <a:r>
              <a:rPr lang="it-IT" altLang="it-IT" sz="2800" b="1" dirty="0">
                <a:solidFill>
                  <a:srgbClr val="FFFF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Che cosa ci sarà scritto?</a:t>
            </a:r>
          </a:p>
          <a:p>
            <a:pPr>
              <a:defRPr/>
            </a:pPr>
            <a:endParaRPr lang="it-IT" altLang="it-IT" sz="2800" b="1" dirty="0">
              <a:solidFill>
                <a:srgbClr val="FFFF99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84323" name="Text Box 3"/>
          <p:cNvSpPr txBox="1">
            <a:spLocks noChangeArrowheads="1"/>
          </p:cNvSpPr>
          <p:nvPr/>
        </p:nvSpPr>
        <p:spPr bwMode="auto">
          <a:xfrm>
            <a:off x="533400" y="2533650"/>
            <a:ext cx="2371725" cy="20574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lnSpc>
                <a:spcPct val="108000"/>
              </a:lnSpc>
              <a:spcBef>
                <a:spcPct val="0"/>
              </a:spcBef>
              <a:buFont typeface="Times New Roman" pitchFamily="18" charset="0"/>
              <a:buNone/>
            </a:pPr>
            <a:endParaRPr lang="it-IT" altLang="it-IT" sz="1600" b="1">
              <a:solidFill>
                <a:srgbClr val="003399"/>
              </a:solidFill>
            </a:endParaRPr>
          </a:p>
          <a:p>
            <a:pPr algn="ctr">
              <a:lnSpc>
                <a:spcPct val="108000"/>
              </a:lnSpc>
              <a:spcBef>
                <a:spcPct val="0"/>
              </a:spcBef>
              <a:buFont typeface="Times New Roman" pitchFamily="18" charset="0"/>
              <a:buNone/>
            </a:pPr>
            <a:endParaRPr lang="it-IT" altLang="it-IT" sz="1600" b="1">
              <a:solidFill>
                <a:srgbClr val="003399"/>
              </a:solidFill>
            </a:endParaRPr>
          </a:p>
          <a:p>
            <a:pPr algn="ctr">
              <a:lnSpc>
                <a:spcPct val="108000"/>
              </a:lnSpc>
              <a:spcBef>
                <a:spcPct val="0"/>
              </a:spcBef>
              <a:buFont typeface="Times New Roman" pitchFamily="18" charset="0"/>
              <a:buNone/>
            </a:pPr>
            <a:r>
              <a:rPr lang="it-IT" altLang="it-IT" b="1">
                <a:solidFill>
                  <a:srgbClr val="003399"/>
                </a:solidFill>
              </a:rPr>
              <a:t>PIZZA</a:t>
            </a:r>
          </a:p>
        </p:txBody>
      </p:sp>
      <p:sp>
        <p:nvSpPr>
          <p:cNvPr id="184325" name="Rectangle 5"/>
          <p:cNvSpPr>
            <a:spLocks noGrp="1"/>
          </p:cNvSpPr>
          <p:nvPr>
            <p:ph type="title" idx="4294967295"/>
          </p:nvPr>
        </p:nvSpPr>
        <p:spPr>
          <a:xfrm>
            <a:off x="5410200" y="381000"/>
            <a:ext cx="3333750" cy="422275"/>
          </a:xfrm>
        </p:spPr>
        <p:txBody>
          <a:bodyPr/>
          <a:lstStyle/>
          <a:p>
            <a:pPr algn="r">
              <a:defRPr/>
            </a:pPr>
            <a:r>
              <a:rPr lang="it-IT" altLang="it-IT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ＭＳ Ｐゴシック" charset="-128"/>
              </a:rPr>
              <a:t>ESEMPI      - 1</a:t>
            </a:r>
          </a:p>
        </p:txBody>
      </p:sp>
      <p:sp>
        <p:nvSpPr>
          <p:cNvPr id="184329" name="Text Box 9"/>
          <p:cNvSpPr txBox="1">
            <a:spLocks noChangeArrowheads="1"/>
          </p:cNvSpPr>
          <p:nvPr/>
        </p:nvSpPr>
        <p:spPr bwMode="auto">
          <a:xfrm>
            <a:off x="1812925" y="5494338"/>
            <a:ext cx="131127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endParaRPr lang="it-IT" altLang="it-IT" sz="3200">
              <a:solidFill>
                <a:prstClr val="blac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ＭＳ Ｐゴシック" charset="-128"/>
            </a:endParaRPr>
          </a:p>
        </p:txBody>
      </p:sp>
      <p:sp>
        <p:nvSpPr>
          <p:cNvPr id="184331" name="Text Box 11"/>
          <p:cNvSpPr txBox="1">
            <a:spLocks noChangeArrowheads="1"/>
          </p:cNvSpPr>
          <p:nvPr/>
        </p:nvSpPr>
        <p:spPr bwMode="auto">
          <a:xfrm>
            <a:off x="533400" y="2133600"/>
            <a:ext cx="2362200" cy="400050"/>
          </a:xfrm>
          <a:prstGeom prst="rect">
            <a:avLst/>
          </a:prstGeom>
          <a:solidFill>
            <a:srgbClr val="FFCC00"/>
          </a:solidFill>
          <a:ln w="9525">
            <a:solidFill>
              <a:srgbClr val="0000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it-IT" altLang="it-IT" sz="2000" b="1" dirty="0"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ea typeface="ＭＳ Ｐゴシック" charset="-128"/>
              </a:rPr>
              <a:t>Fronte</a:t>
            </a:r>
          </a:p>
        </p:txBody>
      </p:sp>
      <p:sp>
        <p:nvSpPr>
          <p:cNvPr id="184332" name="Text Box 12"/>
          <p:cNvSpPr txBox="1">
            <a:spLocks noChangeArrowheads="1"/>
          </p:cNvSpPr>
          <p:nvPr/>
        </p:nvSpPr>
        <p:spPr bwMode="auto">
          <a:xfrm>
            <a:off x="3124200" y="2133600"/>
            <a:ext cx="2362200" cy="400050"/>
          </a:xfrm>
          <a:prstGeom prst="rect">
            <a:avLst/>
          </a:prstGeom>
          <a:solidFill>
            <a:srgbClr val="FFCC00"/>
          </a:solidFill>
          <a:ln w="9525">
            <a:solidFill>
              <a:srgbClr val="0000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it-IT" altLang="it-IT" sz="2000" b="1" dirty="0"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ea typeface="ＭＳ Ｐゴシック" charset="-128"/>
              </a:rPr>
              <a:t>Retro</a:t>
            </a:r>
          </a:p>
        </p:txBody>
      </p:sp>
      <p:sp>
        <p:nvSpPr>
          <p:cNvPr id="184333" name="Oval 13"/>
          <p:cNvSpPr>
            <a:spLocks noChangeArrowheads="1"/>
          </p:cNvSpPr>
          <p:nvPr/>
        </p:nvSpPr>
        <p:spPr bwMode="auto">
          <a:xfrm>
            <a:off x="5940425" y="2286000"/>
            <a:ext cx="2898775" cy="1752600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anchor="ctr"/>
          <a:lstStyle>
            <a:lvl1pPr eaLnBrk="0" hangingPunct="0">
              <a:spcBef>
                <a:spcPts val="2000"/>
              </a:spcBef>
              <a:buFont typeface="Wingdings 2" pitchFamily="18" charset="2"/>
              <a:buChar char=""/>
              <a:defRPr sz="2200">
                <a:solidFill>
                  <a:schemeClr val="bg1"/>
                </a:solidFill>
                <a:latin typeface="Arial" charset="0"/>
              </a:defRPr>
            </a:lvl1pPr>
            <a:lvl2pPr marL="742950" indent="-28575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2pPr>
            <a:lvl3pPr marL="11430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400">
                <a:solidFill>
                  <a:schemeClr val="bg1"/>
                </a:solidFill>
                <a:latin typeface="Arial" charset="0"/>
              </a:defRPr>
            </a:lvl3pPr>
            <a:lvl4pPr marL="16002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4pPr>
            <a:lvl5pPr marL="20574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it-IT" altLang="it-IT" sz="2400" b="1" dirty="0" smtClean="0">
                <a:solidFill>
                  <a:srgbClr val="000099"/>
                </a:solidFill>
                <a:latin typeface="Calibri" pitchFamily="34" charset="0"/>
                <a:cs typeface="Arial" charset="0"/>
              </a:rPr>
              <a:t>L’</a:t>
            </a:r>
            <a:r>
              <a:rPr lang="it-IT" altLang="it-IT" sz="2400" b="1" dirty="0" err="1" smtClean="0">
                <a:solidFill>
                  <a:srgbClr val="000099"/>
                </a:solidFill>
                <a:latin typeface="Calibri" pitchFamily="34" charset="0"/>
                <a:cs typeface="Arial" charset="0"/>
              </a:rPr>
              <a:t>ins</a:t>
            </a:r>
            <a:r>
              <a:rPr lang="it-IT" altLang="it-IT" sz="2400" b="1" dirty="0" smtClean="0">
                <a:solidFill>
                  <a:srgbClr val="000099"/>
                </a:solidFill>
                <a:latin typeface="Calibri" pitchFamily="34" charset="0"/>
                <a:cs typeface="Arial" charset="0"/>
              </a:rPr>
              <a:t>. prepara</a:t>
            </a: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it-IT" altLang="it-IT" sz="2400" b="1" dirty="0" smtClean="0">
                <a:solidFill>
                  <a:srgbClr val="000099"/>
                </a:solidFill>
                <a:latin typeface="Calibri" pitchFamily="34" charset="0"/>
                <a:cs typeface="Arial" charset="0"/>
              </a:rPr>
              <a:t>10 flash card</a:t>
            </a: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it-IT" altLang="it-IT" sz="2400" b="1" dirty="0" smtClean="0">
                <a:solidFill>
                  <a:srgbClr val="000099"/>
                </a:solidFill>
                <a:latin typeface="Calibri" pitchFamily="34" charset="0"/>
                <a:cs typeface="Arial" charset="0"/>
              </a:rPr>
              <a:t>per ciascuna </a:t>
            </a: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it-IT" altLang="it-IT" sz="2400" b="1" dirty="0" smtClean="0">
                <a:solidFill>
                  <a:srgbClr val="000099"/>
                </a:solidFill>
                <a:latin typeface="Calibri" pitchFamily="34" charset="0"/>
                <a:cs typeface="Arial" charset="0"/>
              </a:rPr>
              <a:t>coppia</a:t>
            </a:r>
          </a:p>
        </p:txBody>
      </p:sp>
      <p:sp>
        <p:nvSpPr>
          <p:cNvPr id="184334" name="Oval 14"/>
          <p:cNvSpPr>
            <a:spLocks noChangeArrowheads="1"/>
          </p:cNvSpPr>
          <p:nvPr/>
        </p:nvSpPr>
        <p:spPr bwMode="auto">
          <a:xfrm>
            <a:off x="6145213" y="4178300"/>
            <a:ext cx="2693987" cy="1600200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anchor="ctr"/>
          <a:lstStyle>
            <a:lvl1pPr eaLnBrk="0" hangingPunct="0">
              <a:spcBef>
                <a:spcPts val="2000"/>
              </a:spcBef>
              <a:buFont typeface="Wingdings 2" pitchFamily="18" charset="2"/>
              <a:buChar char=""/>
              <a:defRPr sz="2200">
                <a:solidFill>
                  <a:schemeClr val="bg1"/>
                </a:solidFill>
                <a:latin typeface="Arial" charset="0"/>
              </a:defRPr>
            </a:lvl1pPr>
            <a:lvl2pPr marL="742950" indent="-28575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2pPr>
            <a:lvl3pPr marL="11430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400">
                <a:solidFill>
                  <a:schemeClr val="bg1"/>
                </a:solidFill>
                <a:latin typeface="Arial" charset="0"/>
              </a:defRPr>
            </a:lvl3pPr>
            <a:lvl4pPr marL="16002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4pPr>
            <a:lvl5pPr marL="20574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it-IT" altLang="it-IT" sz="2400" b="1" dirty="0" smtClean="0">
                <a:solidFill>
                  <a:srgbClr val="000099"/>
                </a:solidFill>
                <a:latin typeface="Calibri" pitchFamily="34" charset="0"/>
                <a:cs typeface="Arial" charset="0"/>
              </a:rPr>
              <a:t>GIOCO</a:t>
            </a: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endParaRPr lang="it-IT" altLang="it-IT" sz="2400" b="1" dirty="0" smtClean="0">
              <a:solidFill>
                <a:srgbClr val="000099"/>
              </a:solidFill>
              <a:latin typeface="Calibri" pitchFamily="34" charset="0"/>
              <a:cs typeface="Arial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it-IT" altLang="it-IT" sz="2400" b="1" dirty="0" smtClean="0">
                <a:solidFill>
                  <a:srgbClr val="000099"/>
                </a:solidFill>
                <a:latin typeface="Calibri" pitchFamily="34" charset="0"/>
                <a:cs typeface="Arial" charset="0"/>
              </a:rPr>
              <a:t>A. Maestro</a:t>
            </a: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it-IT" altLang="it-IT" sz="2400" b="1" dirty="0" smtClean="0">
                <a:solidFill>
                  <a:srgbClr val="000099"/>
                </a:solidFill>
                <a:latin typeface="Calibri" pitchFamily="34" charset="0"/>
                <a:cs typeface="Arial" charset="0"/>
              </a:rPr>
              <a:t>B. Alunno</a:t>
            </a:r>
          </a:p>
        </p:txBody>
      </p:sp>
      <p:pic>
        <p:nvPicPr>
          <p:cNvPr id="184336" name="Picture 16" descr="D:\Documenti\I.C. Castelnuovo_MO\Castelnuovo 28 nov\MP90042544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2533650"/>
            <a:ext cx="2362200" cy="2057400"/>
          </a:xfrm>
          <a:prstGeom prst="rect">
            <a:avLst/>
          </a:prstGeom>
          <a:noFill/>
          <a:ln w="9525">
            <a:solidFill>
              <a:srgbClr val="FF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4338" name="Text Box 18" descr="Pergamena"/>
          <p:cNvSpPr txBox="1">
            <a:spLocks noChangeArrowheads="1"/>
          </p:cNvSpPr>
          <p:nvPr/>
        </p:nvSpPr>
        <p:spPr bwMode="auto">
          <a:xfrm>
            <a:off x="3851275" y="6073775"/>
            <a:ext cx="3479800" cy="4619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it-IT" altLang="it-IT" sz="2400" b="1" dirty="0">
                <a:solidFill>
                  <a:srgbClr val="000066"/>
                </a:solidFill>
                <a:latin typeface="Calibri"/>
                <a:ea typeface="ＭＳ Ｐゴシック" charset="-128"/>
              </a:rPr>
              <a:t>Successivamente …</a:t>
            </a:r>
          </a:p>
        </p:txBody>
      </p:sp>
      <p:sp>
        <p:nvSpPr>
          <p:cNvPr id="14" name="AutoShape 6"/>
          <p:cNvSpPr>
            <a:spLocks noChangeArrowheads="1"/>
          </p:cNvSpPr>
          <p:nvPr/>
        </p:nvSpPr>
        <p:spPr bwMode="auto">
          <a:xfrm>
            <a:off x="6246813" y="1019175"/>
            <a:ext cx="2592387" cy="957263"/>
          </a:xfrm>
          <a:prstGeom prst="wave">
            <a:avLst>
              <a:gd name="adj1" fmla="val 13005"/>
              <a:gd name="adj2" fmla="val 0"/>
            </a:avLst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  <a:headEnd/>
            <a:tailEnd/>
          </a:ln>
          <a:extLst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b">
            <a:spAutoFit/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>
              <a:defRPr>
                <a:solidFill>
                  <a:schemeClr val="tx1"/>
                </a:solidFill>
                <a:latin typeface="Verdana" pitchFamily="34" charset="0"/>
              </a:defRPr>
            </a:lvl2pPr>
            <a:lvl3pPr>
              <a:defRPr>
                <a:solidFill>
                  <a:schemeClr val="tx1"/>
                </a:solidFill>
                <a:latin typeface="Verdana" pitchFamily="34" charset="0"/>
              </a:defRPr>
            </a:lvl3pPr>
            <a:lvl4pPr>
              <a:defRPr>
                <a:solidFill>
                  <a:schemeClr val="tx1"/>
                </a:solidFill>
                <a:latin typeface="Verdana" pitchFamily="34" charset="0"/>
              </a:defRPr>
            </a:lvl4pPr>
            <a:lvl5pPr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>
              <a:spcBef>
                <a:spcPts val="250"/>
              </a:spcBef>
              <a:buClr>
                <a:srgbClr val="4F81BD"/>
              </a:buClr>
              <a:buSzPct val="80000"/>
              <a:buFont typeface="Wingdings 2" pitchFamily="18" charset="2"/>
              <a:buNone/>
              <a:defRPr/>
            </a:pPr>
            <a:r>
              <a:rPr lang="it-IT" altLang="it-IT" sz="2400" b="1" i="1" dirty="0" smtClean="0">
                <a:solidFill>
                  <a:srgbClr val="000000"/>
                </a:solidFill>
                <a:latin typeface="Arial" charset="0"/>
              </a:rPr>
              <a:t>Carte flash</a:t>
            </a:r>
            <a:endParaRPr lang="it-IT" altLang="it-IT" sz="2400" b="1" i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5" name="Fumetto 3 14"/>
          <p:cNvSpPr/>
          <p:nvPr/>
        </p:nvSpPr>
        <p:spPr>
          <a:xfrm>
            <a:off x="251520" y="4365104"/>
            <a:ext cx="2977645" cy="2386595"/>
          </a:xfrm>
          <a:prstGeom prst="wedgeEllipseCallout">
            <a:avLst>
              <a:gd name="adj1" fmla="val -60401"/>
              <a:gd name="adj2" fmla="val -34253"/>
            </a:avLst>
          </a:prstGeom>
          <a:ln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800" b="1" i="1" dirty="0">
                <a:solidFill>
                  <a:srgbClr val="FFFF00"/>
                </a:solidFill>
              </a:rPr>
              <a:t>Quali sono </a:t>
            </a:r>
          </a:p>
          <a:p>
            <a:pPr algn="ctr">
              <a:defRPr/>
            </a:pPr>
            <a:r>
              <a:rPr lang="it-IT" sz="2800" b="1" i="1" dirty="0">
                <a:solidFill>
                  <a:srgbClr val="FFFF00"/>
                </a:solidFill>
              </a:rPr>
              <a:t>i punti di forza di questa struttura?</a:t>
            </a:r>
          </a:p>
        </p:txBody>
      </p:sp>
    </p:spTree>
    <p:extLst>
      <p:ext uri="{BB962C8B-B14F-4D97-AF65-F5344CB8AC3E}">
        <p14:creationId xmlns:p14="http://schemas.microsoft.com/office/powerpoint/2010/main" val="2473861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22" grpId="0"/>
      <p:bldP spid="184323" grpId="0" animBg="1"/>
      <p:bldP spid="184331" grpId="0" animBg="1"/>
      <p:bldP spid="184332" grpId="0" animBg="1"/>
      <p:bldP spid="184333" grpId="0" animBg="1"/>
      <p:bldP spid="184334" grpId="0" animBg="1"/>
      <p:bldP spid="18433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33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304800" y="3357563"/>
            <a:ext cx="5638800" cy="522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sz="2800" b="1">
                <a:solidFill>
                  <a:srgbClr val="FFFF00"/>
                </a:solidFill>
                <a:latin typeface="Arial" charset="0"/>
                <a:cs typeface="Times New Roman" pitchFamily="18" charset="0"/>
              </a:rPr>
              <a:t>ORGANULI DELLA CELLULA </a:t>
            </a:r>
          </a:p>
        </p:txBody>
      </p:sp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3614738" y="4445000"/>
            <a:ext cx="2555875" cy="229636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>
              <a:spcBef>
                <a:spcPct val="0"/>
              </a:spcBef>
              <a:buFont typeface="Times New Roman" pitchFamily="18" charset="0"/>
              <a:buNone/>
            </a:pPr>
            <a:r>
              <a:rPr lang="it-IT" altLang="it-IT" sz="2000" dirty="0">
                <a:solidFill>
                  <a:srgbClr val="003399"/>
                </a:solidFill>
                <a:latin typeface="Times New Roman" pitchFamily="18" charset="0"/>
              </a:rPr>
              <a:t>1</a:t>
            </a:r>
            <a:r>
              <a:rPr lang="it-IT" altLang="it-IT" sz="2000" dirty="0" smtClean="0">
                <a:solidFill>
                  <a:srgbClr val="003399"/>
                </a:solidFill>
                <a:latin typeface="Times New Roman" pitchFamily="18" charset="0"/>
              </a:rPr>
              <a:t>. </a:t>
            </a:r>
            <a:r>
              <a:rPr lang="it-IT" altLang="it-IT" sz="2000" b="1" dirty="0" smtClean="0">
                <a:solidFill>
                  <a:srgbClr val="003399"/>
                </a:solidFill>
              </a:rPr>
              <a:t>E’ formato </a:t>
            </a:r>
            <a:r>
              <a:rPr lang="it-IT" altLang="it-IT" sz="2000" b="1" dirty="0">
                <a:solidFill>
                  <a:srgbClr val="003399"/>
                </a:solidFill>
              </a:rPr>
              <a:t>da acqua, sali minerali e sostanze organiche.</a:t>
            </a:r>
          </a:p>
          <a:p>
            <a:pPr algn="just">
              <a:spcBef>
                <a:spcPct val="0"/>
              </a:spcBef>
              <a:buFont typeface="Times New Roman" pitchFamily="18" charset="0"/>
              <a:buNone/>
            </a:pPr>
            <a:endParaRPr lang="it-IT" altLang="it-IT" sz="2000" b="1" dirty="0">
              <a:solidFill>
                <a:srgbClr val="003399"/>
              </a:solidFill>
            </a:endParaRPr>
          </a:p>
          <a:p>
            <a:pPr algn="just">
              <a:spcBef>
                <a:spcPct val="0"/>
              </a:spcBef>
              <a:buFont typeface="Times New Roman" pitchFamily="18" charset="0"/>
              <a:buChar char="2"/>
            </a:pPr>
            <a:r>
              <a:rPr lang="it-IT" altLang="it-IT" sz="2000" b="1" dirty="0">
                <a:solidFill>
                  <a:srgbClr val="003399"/>
                </a:solidFill>
              </a:rPr>
              <a:t>. Nel citoplasma ci sono i vari organuli della cellula.</a:t>
            </a:r>
          </a:p>
        </p:txBody>
      </p:sp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1524000" y="4495800"/>
            <a:ext cx="1709738" cy="129381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Char char="•"/>
            </a:pPr>
            <a:r>
              <a:rPr lang="it-IT" altLang="it-IT" sz="1100">
                <a:solidFill>
                  <a:srgbClr val="D14836"/>
                </a:solidFill>
                <a:latin typeface="Times New Roman" pitchFamily="18" charset="0"/>
              </a:rPr>
              <a:t> </a:t>
            </a:r>
          </a:p>
        </p:txBody>
      </p:sp>
      <p:sp>
        <p:nvSpPr>
          <p:cNvPr id="185349" name="Rectangle 5"/>
          <p:cNvSpPr>
            <a:spLocks noGrp="1"/>
          </p:cNvSpPr>
          <p:nvPr>
            <p:ph type="title" idx="4294967295"/>
          </p:nvPr>
        </p:nvSpPr>
        <p:spPr>
          <a:xfrm>
            <a:off x="5232400" y="549275"/>
            <a:ext cx="3581400" cy="422275"/>
          </a:xfrm>
        </p:spPr>
        <p:txBody>
          <a:bodyPr/>
          <a:lstStyle/>
          <a:p>
            <a:pPr algn="r">
              <a:defRPr/>
            </a:pPr>
            <a:r>
              <a:rPr lang="it-IT" altLang="it-IT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ＭＳ Ｐゴシック" charset="-128"/>
              </a:rPr>
              <a:t>ESEMPI         -2</a:t>
            </a:r>
          </a:p>
        </p:txBody>
      </p:sp>
      <p:pic>
        <p:nvPicPr>
          <p:cNvPr id="21510" name="Picture 6" descr="http://sissis.unipa.it/sito/levis/studenti/AA2007_ind1/covamava/Gruppo_COVAMAVA/lo%20cascio/cellula17,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0"/>
            <a:ext cx="4778375" cy="321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1" name="Picture 8" descr="http://xoomer.virgilio.it/fhffm/images/wpe2B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4457700"/>
            <a:ext cx="2733675" cy="2166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5353" name="Text Box 9"/>
          <p:cNvSpPr txBox="1">
            <a:spLocks noChangeArrowheads="1"/>
          </p:cNvSpPr>
          <p:nvPr/>
        </p:nvSpPr>
        <p:spPr bwMode="auto">
          <a:xfrm>
            <a:off x="1812925" y="5494338"/>
            <a:ext cx="131127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endParaRPr lang="it-IT" altLang="it-IT" sz="3200"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ＭＳ Ｐゴシック" charset="-128"/>
              <a:cs typeface="+mn-cs"/>
            </a:endParaRPr>
          </a:p>
        </p:txBody>
      </p:sp>
      <p:sp>
        <p:nvSpPr>
          <p:cNvPr id="185354" name="Text Box 10"/>
          <p:cNvSpPr txBox="1">
            <a:spLocks noChangeArrowheads="1"/>
          </p:cNvSpPr>
          <p:nvPr/>
        </p:nvSpPr>
        <p:spPr bwMode="auto">
          <a:xfrm>
            <a:off x="838200" y="6096000"/>
            <a:ext cx="2133600" cy="461963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it-IT" altLang="it-IT" sz="2400" dirty="0">
                <a:solidFill>
                  <a:schemeClr val="bg1"/>
                </a:solidFill>
                <a:effectLst>
                  <a:outerShdw blurRad="38100" dist="38100" dir="2700000" algn="tl">
                    <a:srgbClr val="38ABED"/>
                  </a:outerShdw>
                </a:effectLst>
                <a:ea typeface="ＭＳ Ｐゴシック" charset="-128"/>
                <a:cs typeface="+mn-cs"/>
              </a:rPr>
              <a:t>citoplasma</a:t>
            </a:r>
          </a:p>
        </p:txBody>
      </p:sp>
      <p:sp>
        <p:nvSpPr>
          <p:cNvPr id="185355" name="Text Box 11"/>
          <p:cNvSpPr txBox="1">
            <a:spLocks noChangeArrowheads="1"/>
          </p:cNvSpPr>
          <p:nvPr/>
        </p:nvSpPr>
        <p:spPr bwMode="auto">
          <a:xfrm>
            <a:off x="723900" y="3879850"/>
            <a:ext cx="2362200" cy="461963"/>
          </a:xfrm>
          <a:prstGeom prst="rect">
            <a:avLst/>
          </a:prstGeom>
          <a:solidFill>
            <a:srgbClr val="CC33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it-IT" altLang="it-IT" sz="2400" b="1" dirty="0">
                <a:solidFill>
                  <a:srgbClr val="CCEC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ea typeface="ＭＳ Ｐゴシック" charset="-128"/>
                <a:cs typeface="+mn-cs"/>
              </a:rPr>
              <a:t>Fronte</a:t>
            </a:r>
          </a:p>
        </p:txBody>
      </p:sp>
      <p:sp>
        <p:nvSpPr>
          <p:cNvPr id="185356" name="Text Box 12"/>
          <p:cNvSpPr txBox="1">
            <a:spLocks noChangeArrowheads="1"/>
          </p:cNvSpPr>
          <p:nvPr/>
        </p:nvSpPr>
        <p:spPr bwMode="auto">
          <a:xfrm>
            <a:off x="3611563" y="3879850"/>
            <a:ext cx="2362200" cy="461963"/>
          </a:xfrm>
          <a:prstGeom prst="rect">
            <a:avLst/>
          </a:prstGeom>
          <a:solidFill>
            <a:srgbClr val="CC33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it-IT" altLang="it-IT" sz="2400" b="1" dirty="0">
                <a:solidFill>
                  <a:srgbClr val="CCEC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ea typeface="ＭＳ Ｐゴシック" charset="-128"/>
                <a:cs typeface="+mn-cs"/>
              </a:rPr>
              <a:t>Retro</a:t>
            </a:r>
          </a:p>
        </p:txBody>
      </p:sp>
      <p:sp>
        <p:nvSpPr>
          <p:cNvPr id="26636" name="Oval 13"/>
          <p:cNvSpPr>
            <a:spLocks noChangeArrowheads="1"/>
          </p:cNvSpPr>
          <p:nvPr/>
        </p:nvSpPr>
        <p:spPr bwMode="auto">
          <a:xfrm>
            <a:off x="6324600" y="2589213"/>
            <a:ext cx="2286000" cy="1752600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anchor="ctr"/>
          <a:lstStyle>
            <a:lvl1pPr eaLnBrk="0" hangingPunct="0">
              <a:spcBef>
                <a:spcPts val="2000"/>
              </a:spcBef>
              <a:buFont typeface="Wingdings 2" pitchFamily="18" charset="2"/>
              <a:buChar char=""/>
              <a:defRPr sz="2200">
                <a:solidFill>
                  <a:schemeClr val="bg1"/>
                </a:solidFill>
                <a:latin typeface="Arial" charset="0"/>
              </a:defRPr>
            </a:lvl1pPr>
            <a:lvl2pPr marL="742950" indent="-28575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2pPr>
            <a:lvl3pPr marL="11430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400">
                <a:solidFill>
                  <a:schemeClr val="bg1"/>
                </a:solidFill>
                <a:latin typeface="Arial" charset="0"/>
              </a:defRPr>
            </a:lvl3pPr>
            <a:lvl4pPr marL="16002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4pPr>
            <a:lvl5pPr marL="20574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it-IT" altLang="it-IT" sz="2400" b="1" dirty="0" smtClean="0">
                <a:solidFill>
                  <a:srgbClr val="000099"/>
                </a:solidFill>
                <a:latin typeface="Calibri" pitchFamily="34" charset="0"/>
                <a:cs typeface="Arial" charset="0"/>
              </a:rPr>
              <a:t>Ogni coppia </a:t>
            </a: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it-IT" altLang="it-IT" sz="2400" b="1" dirty="0" smtClean="0">
                <a:solidFill>
                  <a:srgbClr val="000099"/>
                </a:solidFill>
                <a:latin typeface="Calibri" pitchFamily="34" charset="0"/>
                <a:cs typeface="Arial" charset="0"/>
              </a:rPr>
              <a:t>costruisce </a:t>
            </a: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it-IT" altLang="it-IT" sz="2400" b="1" dirty="0" smtClean="0">
                <a:solidFill>
                  <a:srgbClr val="000099"/>
                </a:solidFill>
                <a:latin typeface="Calibri" pitchFamily="34" charset="0"/>
                <a:cs typeface="Arial" charset="0"/>
              </a:rPr>
              <a:t>10 flash card</a:t>
            </a:r>
          </a:p>
        </p:txBody>
      </p:sp>
      <p:sp>
        <p:nvSpPr>
          <p:cNvPr id="26637" name="Oval 14"/>
          <p:cNvSpPr>
            <a:spLocks noChangeArrowheads="1"/>
          </p:cNvSpPr>
          <p:nvPr/>
        </p:nvSpPr>
        <p:spPr bwMode="auto">
          <a:xfrm>
            <a:off x="6529388" y="4487863"/>
            <a:ext cx="2363787" cy="1965325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anchor="ctr"/>
          <a:lstStyle>
            <a:lvl1pPr eaLnBrk="0" hangingPunct="0">
              <a:spcBef>
                <a:spcPts val="2000"/>
              </a:spcBef>
              <a:buFont typeface="Wingdings 2" pitchFamily="18" charset="2"/>
              <a:buChar char=""/>
              <a:defRPr sz="2200">
                <a:solidFill>
                  <a:schemeClr val="bg1"/>
                </a:solidFill>
                <a:latin typeface="Arial" charset="0"/>
              </a:defRPr>
            </a:lvl1pPr>
            <a:lvl2pPr marL="742950" indent="-28575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2pPr>
            <a:lvl3pPr marL="11430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400">
                <a:solidFill>
                  <a:schemeClr val="bg1"/>
                </a:solidFill>
                <a:latin typeface="Arial" charset="0"/>
              </a:defRPr>
            </a:lvl3pPr>
            <a:lvl4pPr marL="16002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4pPr>
            <a:lvl5pPr marL="20574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it-IT" altLang="it-IT" sz="2400" b="1" dirty="0" smtClean="0">
                <a:solidFill>
                  <a:srgbClr val="000099"/>
                </a:solidFill>
                <a:latin typeface="Calibri" pitchFamily="34" charset="0"/>
                <a:cs typeface="Arial" charset="0"/>
              </a:rPr>
              <a:t>GIOCO</a:t>
            </a: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endParaRPr lang="it-IT" altLang="it-IT" sz="2400" b="1" dirty="0" smtClean="0">
              <a:solidFill>
                <a:srgbClr val="000099"/>
              </a:solidFill>
              <a:latin typeface="Calibri" pitchFamily="34" charset="0"/>
              <a:cs typeface="Arial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it-IT" altLang="it-IT" sz="2400" b="1" dirty="0" smtClean="0">
                <a:solidFill>
                  <a:srgbClr val="000099"/>
                </a:solidFill>
                <a:latin typeface="Calibri" pitchFamily="34" charset="0"/>
                <a:cs typeface="Arial" charset="0"/>
              </a:rPr>
              <a:t>A. Istruttore</a:t>
            </a: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it-IT" altLang="it-IT" sz="2400" b="1" dirty="0" smtClean="0">
                <a:solidFill>
                  <a:srgbClr val="000099"/>
                </a:solidFill>
                <a:latin typeface="Calibri" pitchFamily="34" charset="0"/>
                <a:cs typeface="Arial" charset="0"/>
              </a:rPr>
              <a:t>B. Allenato</a:t>
            </a:r>
          </a:p>
        </p:txBody>
      </p:sp>
      <p:sp>
        <p:nvSpPr>
          <p:cNvPr id="16" name="AutoShape 6"/>
          <p:cNvSpPr>
            <a:spLocks noChangeArrowheads="1"/>
          </p:cNvSpPr>
          <p:nvPr/>
        </p:nvSpPr>
        <p:spPr bwMode="auto">
          <a:xfrm>
            <a:off x="6170613" y="1341438"/>
            <a:ext cx="2592387" cy="957262"/>
          </a:xfrm>
          <a:prstGeom prst="wave">
            <a:avLst>
              <a:gd name="adj1" fmla="val 13005"/>
              <a:gd name="adj2" fmla="val 0"/>
            </a:avLst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  <a:headEnd/>
            <a:tailEnd/>
          </a:ln>
          <a:extLst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b">
            <a:spAutoFit/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>
              <a:defRPr>
                <a:solidFill>
                  <a:schemeClr val="tx1"/>
                </a:solidFill>
                <a:latin typeface="Verdana" pitchFamily="34" charset="0"/>
              </a:defRPr>
            </a:lvl2pPr>
            <a:lvl3pPr>
              <a:defRPr>
                <a:solidFill>
                  <a:schemeClr val="tx1"/>
                </a:solidFill>
                <a:latin typeface="Verdana" pitchFamily="34" charset="0"/>
              </a:defRPr>
            </a:lvl3pPr>
            <a:lvl4pPr>
              <a:defRPr>
                <a:solidFill>
                  <a:schemeClr val="tx1"/>
                </a:solidFill>
                <a:latin typeface="Verdana" pitchFamily="34" charset="0"/>
              </a:defRPr>
            </a:lvl4pPr>
            <a:lvl5pPr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  <a:defRPr/>
            </a:pPr>
            <a:r>
              <a:rPr lang="it-IT" altLang="it-IT" sz="2400" b="1" i="1" dirty="0" smtClean="0">
                <a:solidFill>
                  <a:srgbClr val="000000"/>
                </a:solidFill>
                <a:latin typeface="Arial" charset="0"/>
              </a:rPr>
              <a:t>Carte flash</a:t>
            </a:r>
            <a:endParaRPr lang="it-IT" altLang="it-IT" sz="2400" b="1" i="1" dirty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675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33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olo 1"/>
          <p:cNvSpPr>
            <a:spLocks noGrp="1"/>
          </p:cNvSpPr>
          <p:nvPr>
            <p:ph type="title" idx="4294967295"/>
          </p:nvPr>
        </p:nvSpPr>
        <p:spPr>
          <a:xfrm>
            <a:off x="480219" y="116632"/>
            <a:ext cx="8183562" cy="519113"/>
          </a:xfrm>
        </p:spPr>
        <p:txBody>
          <a:bodyPr/>
          <a:lstStyle/>
          <a:p>
            <a:r>
              <a:rPr lang="it-IT" altLang="it-IT" sz="2800" b="1" dirty="0" smtClean="0">
                <a:solidFill>
                  <a:srgbClr val="FFFF00"/>
                </a:solidFill>
                <a:latin typeface="Verdana" pitchFamily="34" charset="0"/>
                <a:ea typeface="ＭＳ Ｐゴシック" pitchFamily="34" charset="-128"/>
              </a:rPr>
              <a:t>INCORAGGIARE  E  LODARE</a:t>
            </a:r>
          </a:p>
        </p:txBody>
      </p:sp>
      <p:sp>
        <p:nvSpPr>
          <p:cNvPr id="22531" name="Segnaposto contenuto 2"/>
          <p:cNvSpPr>
            <a:spLocks noGrp="1"/>
          </p:cNvSpPr>
          <p:nvPr>
            <p:ph idx="4294967295"/>
          </p:nvPr>
        </p:nvSpPr>
        <p:spPr/>
        <p:txBody>
          <a:bodyPr lIns="182880" tIns="91440"/>
          <a:lstStyle/>
          <a:p>
            <a:pPr marL="265113" indent="-265113" algn="ctr">
              <a:buFont typeface="Wingdings 2" pitchFamily="18" charset="2"/>
              <a:buNone/>
            </a:pPr>
            <a:endParaRPr lang="it-IT" altLang="it-IT" b="1" smtClean="0">
              <a:ea typeface="ＭＳ Ｐゴシック" pitchFamily="34" charset="-128"/>
            </a:endParaRPr>
          </a:p>
          <a:p>
            <a:pPr marL="265113" indent="-265113" algn="ctr">
              <a:buFont typeface="Wingdings 2" pitchFamily="18" charset="2"/>
              <a:buNone/>
            </a:pPr>
            <a:endParaRPr lang="it-IT" altLang="it-IT" b="1" smtClean="0">
              <a:ea typeface="ＭＳ Ｐゴシック" pitchFamily="34" charset="-128"/>
            </a:endParaRPr>
          </a:p>
        </p:txBody>
      </p:sp>
      <p:graphicFrame>
        <p:nvGraphicFramePr>
          <p:cNvPr id="141344" name="Group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2533587"/>
              </p:ext>
            </p:extLst>
          </p:nvPr>
        </p:nvGraphicFramePr>
        <p:xfrm>
          <a:off x="468313" y="836613"/>
          <a:ext cx="8362950" cy="5845175"/>
        </p:xfrm>
        <a:graphic>
          <a:graphicData uri="http://schemas.openxmlformats.org/drawingml/2006/table">
            <a:tbl>
              <a:tblPr/>
              <a:tblGrid>
                <a:gridCol w="4114800"/>
                <a:gridCol w="4248150"/>
              </a:tblGrid>
              <a:tr h="518138">
                <a:tc>
                  <a:txBody>
                    <a:bodyPr/>
                    <a:lstStyle>
                      <a:lvl1pPr eaLnBrk="0" hangingPunct="0">
                        <a:spcBef>
                          <a:spcPts val="2000"/>
                        </a:spcBef>
                        <a:buFont typeface="Wingdings 2" pitchFamily="18" charset="2"/>
                        <a:defRPr sz="2000"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ts val="600"/>
                        </a:spcBef>
                        <a:buFont typeface="Wingdings 2" pitchFamily="18" charset="2"/>
                        <a:defRPr sz="2000"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ＭＳ Ｐゴシック" charset="-128"/>
                        </a:rPr>
                        <a:t>VERBALE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2000"/>
                        </a:spcBef>
                        <a:buFont typeface="Wingdings 2" pitchFamily="18" charset="2"/>
                        <a:defRPr sz="2000"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ts val="600"/>
                        </a:spcBef>
                        <a:buFont typeface="Wingdings 2" pitchFamily="18" charset="2"/>
                        <a:defRPr sz="2000"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ＭＳ Ｐゴシック" charset="-128"/>
                        </a:rPr>
                        <a:t>NON VERBALE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</a:tr>
              <a:tr h="5327037">
                <a:tc>
                  <a:txBody>
                    <a:bodyPr/>
                    <a:lstStyle>
                      <a:lvl1pPr eaLnBrk="0" hangingPunct="0">
                        <a:spcBef>
                          <a:spcPts val="2000"/>
                        </a:spcBef>
                        <a:buFont typeface="Wingdings 2" pitchFamily="18" charset="2"/>
                        <a:defRPr sz="2000"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ts val="600"/>
                        </a:spcBef>
                        <a:buFont typeface="Wingdings 2" pitchFamily="18" charset="2"/>
                        <a:defRPr sz="2000"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 2" pitchFamily="18" charset="2"/>
                        <a:buChar char=""/>
                        <a:tabLst/>
                      </a:pPr>
                      <a:r>
                        <a:rPr kumimoji="0" lang="it-IT" altLang="it-IT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 </a:t>
                      </a:r>
                      <a:r>
                        <a:rPr kumimoji="0" lang="it-IT" altLang="it-IT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Così va proprio bene!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 2" pitchFamily="18" charset="2"/>
                        <a:buChar char=""/>
                        <a:tabLst/>
                      </a:pPr>
                      <a:r>
                        <a:rPr kumimoji="0" lang="it-IT" altLang="it-IT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 Forza!</a:t>
                      </a:r>
                      <a:endParaRPr kumimoji="0" lang="it-IT" altLang="it-IT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CC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 2" pitchFamily="18" charset="2"/>
                        <a:buChar char=""/>
                        <a:tabLst/>
                      </a:pPr>
                      <a:r>
                        <a:rPr kumimoji="0" lang="it-IT" altLang="it-IT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 Dai che ce la puoi fare</a:t>
                      </a:r>
                      <a:endParaRPr kumimoji="0" lang="it-IT" altLang="it-IT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CC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 2" pitchFamily="18" charset="2"/>
                        <a:buChar char=""/>
                        <a:tabLst/>
                      </a:pPr>
                      <a:r>
                        <a:rPr kumimoji="0" lang="it-IT" altLang="it-IT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 Sono sicuro che la prossima volta …</a:t>
                      </a:r>
                      <a:endParaRPr kumimoji="0" lang="it-IT" altLang="it-IT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CC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 2" pitchFamily="18" charset="2"/>
                        <a:buChar char=""/>
                        <a:tabLst/>
                      </a:pPr>
                      <a:r>
                        <a:rPr kumimoji="0" lang="it-IT" altLang="it-IT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 Stai migliorando</a:t>
                      </a:r>
                      <a:endParaRPr kumimoji="0" lang="it-IT" altLang="it-IT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CC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 2" pitchFamily="18" charset="2"/>
                        <a:buChar char=""/>
                        <a:tabLst/>
                      </a:pPr>
                      <a:r>
                        <a:rPr kumimoji="0" lang="it-IT" altLang="it-IT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 Stai andando bene</a:t>
                      </a:r>
                      <a:endParaRPr kumimoji="0" lang="it-IT" altLang="it-IT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CC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 2" pitchFamily="18" charset="2"/>
                        <a:buChar char=""/>
                        <a:tabLst/>
                      </a:pPr>
                      <a:r>
                        <a:rPr kumimoji="0" lang="it-IT" altLang="it-IT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 Ti stai impegnando!</a:t>
                      </a:r>
                      <a:endParaRPr kumimoji="0" lang="it-IT" altLang="it-IT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CC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 2" pitchFamily="18" charset="2"/>
                        <a:buChar char=""/>
                        <a:tabLst/>
                      </a:pPr>
                      <a:r>
                        <a:rPr kumimoji="0" lang="it-IT" altLang="it-IT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 Complimenti!</a:t>
                      </a:r>
                      <a:endParaRPr kumimoji="0" lang="it-IT" altLang="it-IT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CC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 2" pitchFamily="18" charset="2"/>
                        <a:buChar char=""/>
                        <a:tabLst/>
                      </a:pPr>
                      <a:r>
                        <a:rPr kumimoji="0" lang="it-IT" altLang="it-IT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 Vai alla grande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2000"/>
                        </a:spcBef>
                        <a:buFont typeface="Wingdings 2" pitchFamily="18" charset="2"/>
                        <a:defRPr sz="2000"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ts val="600"/>
                        </a:spcBef>
                        <a:buFont typeface="Wingdings 2" pitchFamily="18" charset="2"/>
                        <a:defRPr sz="2000"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ts val="600"/>
                        </a:spcBef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Font typeface="Wingdings 2" pitchFamily="18" charset="2"/>
                        <a:defRPr>
                          <a:solidFill>
                            <a:schemeClr val="bg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60000"/>
                        </a:lnSpc>
                        <a:spcBef>
                          <a:spcPts val="2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 2" pitchFamily="18" charset="2"/>
                        <a:buNone/>
                        <a:tabLst/>
                      </a:pPr>
                      <a:endParaRPr kumimoji="0" lang="it-IT" alt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CC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60000"/>
                        </a:lnSpc>
                        <a:spcBef>
                          <a:spcPts val="2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 2" pitchFamily="18" charset="2"/>
                        <a:buChar char=""/>
                        <a:tabLst/>
                      </a:pPr>
                      <a:r>
                        <a:rPr kumimoji="0" lang="it-IT" altLang="it-IT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 Sorridere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60000"/>
                        </a:lnSpc>
                        <a:spcBef>
                          <a:spcPts val="2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 2" pitchFamily="18" charset="2"/>
                        <a:buChar char=""/>
                        <a:tabLst/>
                      </a:pPr>
                      <a:r>
                        <a:rPr kumimoji="0" lang="it-IT" altLang="it-IT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 Guardarsi negli occhi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60000"/>
                        </a:lnSpc>
                        <a:spcBef>
                          <a:spcPts val="2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 2" pitchFamily="18" charset="2"/>
                        <a:buChar char=""/>
                        <a:tabLst/>
                      </a:pPr>
                      <a:r>
                        <a:rPr kumimoji="0" lang="it-IT" altLang="it-IT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 Tono di voce  “caldo”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60000"/>
                        </a:lnSpc>
                        <a:spcBef>
                          <a:spcPts val="2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 2" pitchFamily="18" charset="2"/>
                        <a:buChar char=""/>
                        <a:tabLst/>
                      </a:pPr>
                      <a:r>
                        <a:rPr kumimoji="0" lang="it-IT" altLang="it-IT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 Avvicinarsi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60000"/>
                        </a:lnSpc>
                        <a:spcBef>
                          <a:spcPts val="2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 2" pitchFamily="18" charset="2"/>
                        <a:buChar char=""/>
                        <a:tabLst/>
                      </a:pPr>
                      <a:r>
                        <a:rPr kumimoji="0" lang="it-IT" altLang="it-IT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 Annuire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60000"/>
                        </a:lnSpc>
                        <a:spcBef>
                          <a:spcPts val="2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 2" pitchFamily="18" charset="2"/>
                        <a:buChar char=""/>
                        <a:tabLst/>
                      </a:pPr>
                      <a:r>
                        <a:rPr kumimoji="0" lang="it-IT" altLang="it-IT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 Pacca sulla spalla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60000"/>
                        </a:lnSpc>
                        <a:spcBef>
                          <a:spcPts val="2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 2" pitchFamily="18" charset="2"/>
                        <a:buChar char=""/>
                        <a:tabLst/>
                      </a:pPr>
                      <a:r>
                        <a:rPr kumimoji="0" lang="it-IT" altLang="it-IT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 Darsi la mano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60000"/>
                        </a:lnSpc>
                        <a:spcBef>
                          <a:spcPts val="2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 2" pitchFamily="18" charset="2"/>
                        <a:buChar char=""/>
                        <a:tabLst/>
                      </a:pPr>
                      <a:r>
                        <a:rPr kumimoji="0" lang="it-IT" altLang="it-IT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 Battere 5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60000"/>
                        </a:lnSpc>
                        <a:spcBef>
                          <a:spcPts val="2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 2" pitchFamily="18" charset="2"/>
                        <a:buChar char=""/>
                        <a:tabLst/>
                      </a:pPr>
                      <a:r>
                        <a:rPr kumimoji="0" lang="it-IT" altLang="it-IT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 OK con le dita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60000"/>
                        </a:lnSpc>
                        <a:spcBef>
                          <a:spcPts val="2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 2" pitchFamily="18" charset="2"/>
                        <a:buChar char=""/>
                        <a:tabLst/>
                      </a:pPr>
                      <a:r>
                        <a:rPr kumimoji="0" lang="it-IT" altLang="it-IT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 Pollice in alto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60000"/>
                        </a:lnSpc>
                        <a:spcBef>
                          <a:spcPts val="2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 2" pitchFamily="18" charset="2"/>
                        <a:buChar char=""/>
                        <a:tabLst/>
                      </a:pPr>
                      <a:r>
                        <a:rPr kumimoji="0" lang="it-IT" alt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 </a:t>
                      </a:r>
                      <a:r>
                        <a:rPr kumimoji="0" lang="it-IT" altLang="it-IT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Applauso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2544" name="Line 16"/>
          <p:cNvSpPr>
            <a:spLocks noChangeShapeType="1"/>
          </p:cNvSpPr>
          <p:nvPr/>
        </p:nvSpPr>
        <p:spPr bwMode="auto">
          <a:xfrm>
            <a:off x="4572000" y="1524000"/>
            <a:ext cx="0" cy="533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>
              <a:solidFill>
                <a:prstClr val="black"/>
              </a:solidFill>
            </a:endParaRPr>
          </a:p>
        </p:txBody>
      </p:sp>
      <p:pic>
        <p:nvPicPr>
          <p:cNvPr id="22545" name="Picture 17" descr="immagini\OK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4038600"/>
            <a:ext cx="823913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72524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33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882" name="Rectangle 2"/>
          <p:cNvSpPr>
            <a:spLocks noGrp="1" noChangeArrowheads="1"/>
          </p:cNvSpPr>
          <p:nvPr>
            <p:ph type="title"/>
          </p:nvPr>
        </p:nvSpPr>
        <p:spPr>
          <a:xfrm>
            <a:off x="899592" y="403225"/>
            <a:ext cx="7583487" cy="1044575"/>
          </a:xfrm>
        </p:spPr>
        <p:txBody>
          <a:bodyPr/>
          <a:lstStyle/>
          <a:p>
            <a:pPr algn="r" eaLnBrk="1" hangingPunct="1">
              <a:defRPr/>
            </a:pPr>
            <a:r>
              <a:rPr lang="it-IT" altLang="it-IT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ＭＳ Ｐゴシック" charset="-128"/>
              </a:rPr>
              <a:t>ESEMPI         </a:t>
            </a:r>
            <a:r>
              <a:rPr lang="it-IT" altLang="it-IT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ＭＳ Ｐゴシック" charset="-128"/>
              </a:rPr>
              <a:t>- 3</a:t>
            </a:r>
            <a:endParaRPr lang="it-IT" altLang="it-IT" sz="2800" b="1" dirty="0" smtClean="0">
              <a:solidFill>
                <a:srgbClr val="FFFF00"/>
              </a:solidFill>
            </a:endParaRPr>
          </a:p>
        </p:txBody>
      </p:sp>
      <p:pic>
        <p:nvPicPr>
          <p:cNvPr id="17411" name="Picture 3" descr="http://www.ricettando.it/images/macedonia-estiv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2348880"/>
            <a:ext cx="4953000" cy="396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457200" y="533400"/>
            <a:ext cx="454684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it-IT" altLang="it-IT" b="1" i="1" dirty="0">
                <a:solidFill>
                  <a:srgbClr val="FFFF00"/>
                </a:solidFill>
                <a:latin typeface="Comic Sans MS" pitchFamily="66" charset="0"/>
              </a:rPr>
              <a:t>Macedonia  per tutti</a:t>
            </a:r>
          </a:p>
        </p:txBody>
      </p:sp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683569" y="1298658"/>
            <a:ext cx="1296144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it-IT" altLang="it-IT" sz="2400" b="1" i="1" dirty="0">
                <a:solidFill>
                  <a:srgbClr val="003300"/>
                </a:solidFill>
                <a:latin typeface="Calibri" pitchFamily="34" charset="0"/>
              </a:rPr>
              <a:t>Infanzia</a:t>
            </a:r>
          </a:p>
        </p:txBody>
      </p:sp>
      <p:sp>
        <p:nvSpPr>
          <p:cNvPr id="8" name="AutoShape 6"/>
          <p:cNvSpPr>
            <a:spLocks noChangeArrowheads="1"/>
          </p:cNvSpPr>
          <p:nvPr/>
        </p:nvSpPr>
        <p:spPr bwMode="auto">
          <a:xfrm>
            <a:off x="6084168" y="1988840"/>
            <a:ext cx="2921868" cy="957263"/>
          </a:xfrm>
          <a:prstGeom prst="wave">
            <a:avLst>
              <a:gd name="adj1" fmla="val 13005"/>
              <a:gd name="adj2" fmla="val 0"/>
            </a:avLst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FF6600"/>
            </a:solidFill>
            <a:headEnd/>
            <a:tailEnd/>
          </a:ln>
          <a:extLst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anchor="b">
            <a:spAutoFit/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>
              <a:defRPr>
                <a:solidFill>
                  <a:schemeClr val="tx1"/>
                </a:solidFill>
                <a:latin typeface="Verdana" pitchFamily="34" charset="0"/>
              </a:defRPr>
            </a:lvl2pPr>
            <a:lvl3pPr>
              <a:defRPr>
                <a:solidFill>
                  <a:schemeClr val="tx1"/>
                </a:solidFill>
                <a:latin typeface="Verdana" pitchFamily="34" charset="0"/>
              </a:defRPr>
            </a:lvl3pPr>
            <a:lvl4pPr>
              <a:defRPr>
                <a:solidFill>
                  <a:schemeClr val="tx1"/>
                </a:solidFill>
                <a:latin typeface="Verdana" pitchFamily="34" charset="0"/>
              </a:defRPr>
            </a:lvl4pPr>
            <a:lvl5pPr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>
              <a:spcBef>
                <a:spcPts val="250"/>
              </a:spcBef>
              <a:buClr>
                <a:srgbClr val="4F81BD"/>
              </a:buClr>
              <a:buSzPct val="80000"/>
              <a:buFont typeface="Wingdings 2" pitchFamily="18" charset="2"/>
              <a:buNone/>
            </a:pPr>
            <a:r>
              <a:rPr lang="it-IT" altLang="it-IT" sz="2400" b="1" i="1" dirty="0" smtClean="0">
                <a:solidFill>
                  <a:srgbClr val="000000"/>
                </a:solidFill>
                <a:latin typeface="Arial" charset="0"/>
              </a:rPr>
              <a:t>Giro in galleria</a:t>
            </a:r>
            <a:endParaRPr lang="it-IT" altLang="it-IT" sz="2400" b="1" i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6480212" y="4077072"/>
            <a:ext cx="19082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 smtClean="0">
                <a:solidFill>
                  <a:srgbClr val="FFFF00"/>
                </a:solidFill>
              </a:rPr>
              <a:t>5 gruppi di</a:t>
            </a:r>
          </a:p>
          <a:p>
            <a:r>
              <a:rPr lang="it-IT" sz="2400" b="1" dirty="0" smtClean="0">
                <a:solidFill>
                  <a:srgbClr val="FFFF00"/>
                </a:solidFill>
              </a:rPr>
              <a:t>4 elementi</a:t>
            </a:r>
            <a:endParaRPr lang="it-IT" sz="24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7403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rgbClr val="3333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1907" name="Picture 3" descr="D:\Documenti\Calvisano infanzia\Calvisano III incontro\consegna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55" y="1268760"/>
            <a:ext cx="2895600" cy="3429000"/>
          </a:xfrm>
          <a:prstGeom prst="rect">
            <a:avLst/>
          </a:prstGeom>
          <a:noFill/>
          <a:ln w="9525">
            <a:solidFill>
              <a:srgbClr val="0033CC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1908" name="Picture 4" descr="D:\Documenti\Calvisano infanzia\Calvisano III incontro\consegna_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228600"/>
            <a:ext cx="2971800" cy="32004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1909" name="Picture 5" descr="D:\Documenti\Calvisano infanzia\Calvisano III incontro\consegna_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155" y="3242568"/>
            <a:ext cx="2743200" cy="3429000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1910" name="Picture 6" descr="D:\Documenti\Calvisano infanzia\Calvisano III incontro\consegna_4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5063" y="3429000"/>
            <a:ext cx="2670175" cy="342900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ttangolo 2"/>
          <p:cNvSpPr/>
          <p:nvPr/>
        </p:nvSpPr>
        <p:spPr>
          <a:xfrm>
            <a:off x="443751" y="404664"/>
            <a:ext cx="46955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3200" b="1" dirty="0">
                <a:solidFill>
                  <a:srgbClr val="FFFF00"/>
                </a:solidFill>
              </a:rPr>
              <a:t>Procurarsi l’occorrente</a:t>
            </a:r>
          </a:p>
        </p:txBody>
      </p:sp>
    </p:spTree>
    <p:extLst>
      <p:ext uri="{BB962C8B-B14F-4D97-AF65-F5344CB8AC3E}">
        <p14:creationId xmlns:p14="http://schemas.microsoft.com/office/powerpoint/2010/main" val="2541273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19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19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19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19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19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19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19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519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rgbClr val="3333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30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476672"/>
            <a:ext cx="7772400" cy="579438"/>
          </a:xfrm>
        </p:spPr>
        <p:txBody>
          <a:bodyPr/>
          <a:lstStyle/>
          <a:p>
            <a:pPr eaLnBrk="1" hangingPunct="1">
              <a:defRPr/>
            </a:pPr>
            <a:r>
              <a:rPr lang="it-IT" altLang="it-IT" sz="3200" b="1" dirty="0" smtClean="0">
                <a:solidFill>
                  <a:srgbClr val="FFFF00"/>
                </a:solidFill>
                <a:latin typeface="+mn-lt"/>
              </a:rPr>
              <a:t>Prepariamo la macedonia</a:t>
            </a:r>
          </a:p>
        </p:txBody>
      </p:sp>
      <p:sp>
        <p:nvSpPr>
          <p:cNvPr id="2529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1412776"/>
            <a:ext cx="8568952" cy="5445224"/>
          </a:xfrm>
        </p:spPr>
        <p:txBody>
          <a:bodyPr/>
          <a:lstStyle/>
          <a:p>
            <a:pPr marL="265113" indent="-265113" eaLnBrk="1" hangingPunct="1">
              <a:defRPr/>
            </a:pPr>
            <a:r>
              <a:rPr lang="it-IT" altLang="it-IT" sz="24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Arial" charset="0"/>
              </a:rPr>
              <a:t>Ogni bambino del gruppo taglia a pezzetti il proprio frutto.</a:t>
            </a:r>
            <a:endParaRPr lang="it-IT" altLang="it-IT" sz="2000" b="1" dirty="0" smtClean="0">
              <a:solidFill>
                <a:schemeClr val="accent6">
                  <a:lumMod val="20000"/>
                  <a:lumOff val="80000"/>
                </a:schemeClr>
              </a:solidFill>
              <a:latin typeface="Arial" charset="0"/>
            </a:endParaRPr>
          </a:p>
          <a:p>
            <a:pPr marL="265113" indent="-265113" eaLnBrk="1" hangingPunct="1">
              <a:defRPr/>
            </a:pPr>
            <a:r>
              <a:rPr lang="it-IT" altLang="it-IT" sz="24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Arial" charset="0"/>
              </a:rPr>
              <a:t>Tutto finisce nella ciotola comune del gruppo.</a:t>
            </a:r>
          </a:p>
          <a:p>
            <a:pPr marL="0" indent="0" eaLnBrk="1" hangingPunct="1">
              <a:buNone/>
              <a:defRPr/>
            </a:pPr>
            <a:endParaRPr lang="it-IT" altLang="it-IT" sz="2400" dirty="0" smtClean="0">
              <a:solidFill>
                <a:schemeClr val="accent6">
                  <a:lumMod val="20000"/>
                  <a:lumOff val="80000"/>
                </a:schemeClr>
              </a:solidFill>
              <a:latin typeface="Arial" charset="0"/>
            </a:endParaRPr>
          </a:p>
          <a:p>
            <a:pPr marL="265113" indent="-265113" eaLnBrk="1" hangingPunct="1">
              <a:defRPr/>
            </a:pPr>
            <a:r>
              <a:rPr lang="it-IT" altLang="it-IT" sz="24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Arial" charset="0"/>
              </a:rPr>
              <a:t>Si ripulisce con ruoli:</a:t>
            </a:r>
          </a:p>
          <a:p>
            <a:pPr marL="547688" lvl="1" indent="-200025" eaLnBrk="1" hangingPunct="1">
              <a:defRPr/>
            </a:pPr>
            <a:r>
              <a:rPr lang="it-IT" altLang="it-IT" sz="24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Arial" charset="0"/>
              </a:rPr>
              <a:t>Pulire il tavolo</a:t>
            </a:r>
          </a:p>
          <a:p>
            <a:pPr marL="547688" lvl="1" indent="-200025" eaLnBrk="1" hangingPunct="1">
              <a:defRPr/>
            </a:pPr>
            <a:r>
              <a:rPr lang="it-IT" altLang="it-IT" sz="24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Arial" charset="0"/>
              </a:rPr>
              <a:t>Lavare i coltelli</a:t>
            </a:r>
          </a:p>
          <a:p>
            <a:pPr marL="547688" lvl="1" indent="-200025" eaLnBrk="1" hangingPunct="1">
              <a:defRPr/>
            </a:pPr>
            <a:r>
              <a:rPr lang="it-IT" altLang="it-IT" sz="24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Arial" charset="0"/>
              </a:rPr>
              <a:t>Buttare gli scarti</a:t>
            </a:r>
          </a:p>
          <a:p>
            <a:pPr marL="547688" lvl="1" indent="-200025" eaLnBrk="1" hangingPunct="1">
              <a:defRPr/>
            </a:pPr>
            <a:r>
              <a:rPr lang="it-IT" altLang="it-IT" sz="24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Arial" charset="0"/>
              </a:rPr>
              <a:t>Pulire per terra</a:t>
            </a:r>
          </a:p>
          <a:p>
            <a:pPr marL="265113" indent="-265113" eaLnBrk="1" hangingPunct="1">
              <a:defRPr/>
            </a:pPr>
            <a:endParaRPr lang="it-IT" altLang="it-IT" sz="2000" b="1" dirty="0" smtClean="0">
              <a:solidFill>
                <a:schemeClr val="accent6">
                  <a:lumMod val="20000"/>
                  <a:lumOff val="80000"/>
                </a:schemeClr>
              </a:solidFill>
              <a:latin typeface="Arial" charset="0"/>
            </a:endParaRPr>
          </a:p>
        </p:txBody>
      </p:sp>
      <p:pic>
        <p:nvPicPr>
          <p:cNvPr id="252932" name="Picture 4" descr="D:\Documenti\Calvisano infanzia\Calvisano III incontro\14c3a2d0dd3ca6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996952"/>
            <a:ext cx="3744416" cy="3567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04427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29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29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29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29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29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29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29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529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29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29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529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529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529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529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529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529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529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529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2930" grpId="0" autoUpdateAnimBg="0"/>
      <p:bldP spid="252931" grpId="0" build="p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rgbClr val="3333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954" name="Rectangle 2"/>
          <p:cNvSpPr>
            <a:spLocks noGrp="1" noChangeArrowheads="1"/>
          </p:cNvSpPr>
          <p:nvPr>
            <p:ph type="title"/>
          </p:nvPr>
        </p:nvSpPr>
        <p:spPr>
          <a:xfrm>
            <a:off x="779463" y="381001"/>
            <a:ext cx="7583487" cy="815752"/>
          </a:xfrm>
        </p:spPr>
        <p:txBody>
          <a:bodyPr/>
          <a:lstStyle/>
          <a:p>
            <a:pPr eaLnBrk="1" hangingPunct="1">
              <a:defRPr/>
            </a:pPr>
            <a:r>
              <a:rPr lang="it-IT" altLang="it-IT" sz="3200" b="1" dirty="0" smtClean="0">
                <a:solidFill>
                  <a:srgbClr val="FFFF00"/>
                </a:solidFill>
                <a:latin typeface="+mn-lt"/>
              </a:rPr>
              <a:t>Giro in galleria</a:t>
            </a:r>
          </a:p>
        </p:txBody>
      </p:sp>
      <p:sp>
        <p:nvSpPr>
          <p:cNvPr id="253956" name="Rectangle 4"/>
          <p:cNvSpPr>
            <a:spLocks noGrp="1" noChangeArrowheads="1"/>
          </p:cNvSpPr>
          <p:nvPr>
            <p:ph idx="1"/>
          </p:nvPr>
        </p:nvSpPr>
        <p:spPr>
          <a:xfrm>
            <a:off x="323528" y="1324768"/>
            <a:ext cx="8015535" cy="4984552"/>
          </a:xfrm>
        </p:spPr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it-IT" altLang="it-IT" sz="24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Arial" charset="0"/>
              </a:rPr>
              <a:t>I gruppi si muovono nelle diverse postazioni per assaggiare le macedonie altrui.</a:t>
            </a:r>
          </a:p>
          <a:p>
            <a:pPr algn="ctr" eaLnBrk="1" hangingPunct="1">
              <a:buFontTx/>
              <a:buNone/>
              <a:defRPr/>
            </a:pPr>
            <a:endParaRPr lang="it-IT" altLang="it-IT" sz="2400" b="1" dirty="0" smtClean="0">
              <a:latin typeface="Arial" charset="0"/>
            </a:endParaRPr>
          </a:p>
          <a:p>
            <a:pPr algn="ctr" eaLnBrk="1" hangingPunct="1">
              <a:buFontTx/>
              <a:buNone/>
              <a:defRPr/>
            </a:pPr>
            <a:endParaRPr lang="it-IT" altLang="it-IT" sz="2400" b="1" dirty="0">
              <a:latin typeface="Arial" charset="0"/>
            </a:endParaRPr>
          </a:p>
          <a:p>
            <a:pPr algn="ctr" eaLnBrk="1" hangingPunct="1">
              <a:buFontTx/>
              <a:buNone/>
              <a:defRPr/>
            </a:pPr>
            <a:endParaRPr lang="it-IT" altLang="it-IT" sz="2400" b="1" dirty="0" smtClean="0">
              <a:latin typeface="Arial" charset="0"/>
            </a:endParaRPr>
          </a:p>
          <a:p>
            <a:pPr algn="ctr" eaLnBrk="1" hangingPunct="1">
              <a:buFontTx/>
              <a:buNone/>
              <a:defRPr/>
            </a:pPr>
            <a:endParaRPr lang="it-IT" altLang="it-IT" sz="2400" b="1" dirty="0" smtClean="0">
              <a:latin typeface="Arial" charset="0"/>
            </a:endParaRPr>
          </a:p>
          <a:p>
            <a:pPr algn="ctr" eaLnBrk="1" hangingPunct="1">
              <a:buFontTx/>
              <a:buNone/>
              <a:defRPr/>
            </a:pPr>
            <a:endParaRPr lang="it-IT" altLang="it-IT" sz="2400" b="1" dirty="0">
              <a:latin typeface="Arial" charset="0"/>
            </a:endParaRPr>
          </a:p>
          <a:p>
            <a:pPr algn="ctr" eaLnBrk="1" hangingPunct="1">
              <a:buFontTx/>
              <a:buNone/>
              <a:defRPr/>
            </a:pPr>
            <a:endParaRPr lang="it-IT" altLang="it-IT" sz="2400" b="1" dirty="0" smtClean="0">
              <a:latin typeface="Arial" charset="0"/>
            </a:endParaRPr>
          </a:p>
          <a:p>
            <a:pPr algn="ctr" eaLnBrk="1" hangingPunct="1">
              <a:buFontTx/>
              <a:buNone/>
              <a:defRPr/>
            </a:pPr>
            <a:endParaRPr lang="it-IT" altLang="it-IT" sz="2400" b="1" dirty="0" smtClean="0">
              <a:latin typeface="Arial" charset="0"/>
            </a:endParaRPr>
          </a:p>
          <a:p>
            <a:pPr algn="ctr" eaLnBrk="1" hangingPunct="1">
              <a:buFontTx/>
              <a:buNone/>
              <a:defRPr/>
            </a:pPr>
            <a:r>
              <a:rPr lang="it-IT" altLang="it-IT" sz="24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Arial" charset="0"/>
              </a:rPr>
              <a:t>Lasciano un segno di apprezzamento    </a:t>
            </a:r>
            <a:r>
              <a:rPr lang="it-IT" altLang="it-IT" sz="2400" b="1" dirty="0" smtClean="0">
                <a:latin typeface="Arial" charset="0"/>
              </a:rPr>
              <a:t>          </a:t>
            </a:r>
            <a:r>
              <a:rPr lang="it-IT" altLang="it-IT" sz="5400" b="1" dirty="0" smtClean="0">
                <a:solidFill>
                  <a:srgbClr val="FFFF66"/>
                </a:solidFill>
                <a:latin typeface="Arial" charset="0"/>
                <a:sym typeface="Wingdings" pitchFamily="2" charset="2"/>
              </a:rPr>
              <a:t></a:t>
            </a:r>
          </a:p>
          <a:p>
            <a:pPr algn="ctr" eaLnBrk="1" hangingPunct="1">
              <a:buFontTx/>
              <a:buNone/>
              <a:defRPr/>
            </a:pPr>
            <a:endParaRPr lang="it-IT" altLang="it-IT" sz="4000" b="1" dirty="0" smtClean="0">
              <a:solidFill>
                <a:srgbClr val="FFFF66"/>
              </a:solidFill>
              <a:latin typeface="Arial" charset="0"/>
              <a:sym typeface="Wingdings" pitchFamily="2" charset="2"/>
            </a:endParaRPr>
          </a:p>
        </p:txBody>
      </p:sp>
      <p:pic>
        <p:nvPicPr>
          <p:cNvPr id="253957" name="Picture 5" descr="http://t3.gstatic.com/images?q=tbn:ANd9GcSpcrIqr1Ou3hXy6oOx86ILhf8n-hlN-6y1rDLGye46jPy7Mx4s&amp;t=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2160415"/>
            <a:ext cx="3096809" cy="2952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36637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39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39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39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39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39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39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5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395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5395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3954" grpId="0" autoUpdateAnimBg="0"/>
      <p:bldP spid="253956" grpId="0" build="p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33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olo 1"/>
          <p:cNvSpPr>
            <a:spLocks noGrp="1"/>
          </p:cNvSpPr>
          <p:nvPr>
            <p:ph type="title"/>
          </p:nvPr>
        </p:nvSpPr>
        <p:spPr>
          <a:xfrm>
            <a:off x="468313" y="260350"/>
            <a:ext cx="7583487" cy="1044575"/>
          </a:xfrm>
        </p:spPr>
        <p:txBody>
          <a:bodyPr/>
          <a:lstStyle/>
          <a:p>
            <a:r>
              <a:rPr lang="it-IT" altLang="it-IT" sz="3200" b="1" dirty="0" smtClean="0">
                <a:solidFill>
                  <a:srgbClr val="FFFF00"/>
                </a:solidFill>
              </a:rPr>
              <a:t>Che cosa si può condividere con</a:t>
            </a:r>
            <a:br>
              <a:rPr lang="it-IT" altLang="it-IT" sz="3200" b="1" dirty="0" smtClean="0">
                <a:solidFill>
                  <a:srgbClr val="FFFF00"/>
                </a:solidFill>
              </a:rPr>
            </a:br>
            <a:r>
              <a:rPr lang="it-IT" altLang="it-IT" sz="3200" b="1" dirty="0" smtClean="0">
                <a:solidFill>
                  <a:srgbClr val="FFFF00"/>
                </a:solidFill>
              </a:rPr>
              <a:t>‘Giro in galleria’?</a:t>
            </a:r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97486398"/>
              </p:ext>
            </p:extLst>
          </p:nvPr>
        </p:nvGraphicFramePr>
        <p:xfrm>
          <a:off x="827584" y="1628800"/>
          <a:ext cx="8208912" cy="489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CasellaDiTesto 1"/>
          <p:cNvSpPr txBox="1"/>
          <p:nvPr/>
        </p:nvSpPr>
        <p:spPr>
          <a:xfrm>
            <a:off x="395536" y="378904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sp>
        <p:nvSpPr>
          <p:cNvPr id="3" name="Fumetto 2 2"/>
          <p:cNvSpPr/>
          <p:nvPr/>
        </p:nvSpPr>
        <p:spPr>
          <a:xfrm rot="1877398">
            <a:off x="392694" y="3011393"/>
            <a:ext cx="2124600" cy="2029716"/>
          </a:xfrm>
          <a:prstGeom prst="wedgeRoundRectCallout">
            <a:avLst>
              <a:gd name="adj1" fmla="val -41256"/>
              <a:gd name="adj2" fmla="val 71515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2400" b="1" dirty="0" smtClean="0"/>
              <a:t>N.B.</a:t>
            </a:r>
          </a:p>
          <a:p>
            <a:pPr algn="ctr"/>
            <a:r>
              <a:rPr lang="it-IT" sz="2400" b="1" dirty="0" smtClean="0"/>
              <a:t>I gruppi </a:t>
            </a:r>
          </a:p>
          <a:p>
            <a:pPr algn="ctr"/>
            <a:r>
              <a:rPr lang="it-IT" sz="2400" b="1" dirty="0" smtClean="0"/>
              <a:t>revisionano</a:t>
            </a:r>
          </a:p>
          <a:p>
            <a:pPr algn="ctr"/>
            <a:r>
              <a:rPr lang="it-IT" sz="2400" b="1" dirty="0"/>
              <a:t>l</a:t>
            </a:r>
            <a:r>
              <a:rPr lang="it-IT" sz="2400" b="1" dirty="0" smtClean="0"/>
              <a:t>e proprie elaborazioni </a:t>
            </a:r>
            <a:endParaRPr lang="it-IT" sz="2400" b="1" dirty="0"/>
          </a:p>
        </p:txBody>
      </p:sp>
    </p:spTree>
    <p:extLst>
      <p:ext uri="{BB962C8B-B14F-4D97-AF65-F5344CB8AC3E}">
        <p14:creationId xmlns:p14="http://schemas.microsoft.com/office/powerpoint/2010/main" val="3721238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olo 3"/>
          <p:cNvSpPr>
            <a:spLocks noGrp="1"/>
          </p:cNvSpPr>
          <p:nvPr>
            <p:ph type="title"/>
          </p:nvPr>
        </p:nvSpPr>
        <p:spPr>
          <a:xfrm>
            <a:off x="-52388" y="-16351"/>
            <a:ext cx="9140825" cy="1384995"/>
          </a:xfrm>
        </p:spPr>
        <p:txBody>
          <a:bodyPr>
            <a:spAutoFit/>
          </a:bodyPr>
          <a:lstStyle/>
          <a:p>
            <a:pPr algn="ctr"/>
            <a:r>
              <a:rPr lang="it-IT" altLang="it-IT" sz="2800" b="1" cap="none" dirty="0" smtClean="0">
                <a:solidFill>
                  <a:srgbClr val="990000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ALLA RICERCA </a:t>
            </a:r>
            <a:br>
              <a:rPr lang="it-IT" altLang="it-IT" sz="2800" b="1" cap="none" dirty="0" smtClean="0">
                <a:solidFill>
                  <a:srgbClr val="990000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it-IT" altLang="it-IT" sz="2800" b="1" cap="none" dirty="0" smtClean="0">
                <a:solidFill>
                  <a:srgbClr val="990000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DI UNA </a:t>
            </a:r>
            <a:r>
              <a:rPr lang="it-IT" altLang="it-IT" sz="2800" b="1" cap="none" dirty="0" smtClean="0">
                <a:solidFill>
                  <a:srgbClr val="990000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DIDATTICA SIGNIFICATIVA </a:t>
            </a:r>
            <a:br>
              <a:rPr lang="it-IT" altLang="it-IT" sz="2800" b="1" cap="none" dirty="0" smtClean="0">
                <a:solidFill>
                  <a:srgbClr val="990000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it-IT" altLang="it-IT" sz="2800" b="1" cap="none" dirty="0" smtClean="0">
              <a:solidFill>
                <a:srgbClr val="990000"/>
              </a:solidFill>
              <a:effectLst/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Segnaposto contenuto 4"/>
          <p:cNvSpPr>
            <a:spLocks noGrp="1"/>
          </p:cNvSpPr>
          <p:nvPr>
            <p:ph idx="1"/>
          </p:nvPr>
        </p:nvSpPr>
        <p:spPr>
          <a:xfrm rot="1626514">
            <a:off x="144948" y="1104891"/>
            <a:ext cx="3425825" cy="1462088"/>
          </a:xfrm>
          <a:prstGeom prst="rightArrow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it-IT" sz="2400" b="1" dirty="0" smtClean="0"/>
              <a:t>PROSPETTIVE</a:t>
            </a:r>
            <a:endParaRPr lang="it-IT" sz="2400" b="1" dirty="0"/>
          </a:p>
        </p:txBody>
      </p:sp>
      <p:sp>
        <p:nvSpPr>
          <p:cNvPr id="6" name="Rectangle 7" descr="Carta di giornale"/>
          <p:cNvSpPr>
            <a:spLocks noChangeArrowheads="1"/>
          </p:cNvSpPr>
          <p:nvPr/>
        </p:nvSpPr>
        <p:spPr bwMode="auto">
          <a:xfrm>
            <a:off x="3067643" y="2549491"/>
            <a:ext cx="3673475" cy="6858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19050">
            <a:solidFill>
              <a:srgbClr val="FFC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>
              <a:buFont typeface="Wingdings" pitchFamily="2" charset="2"/>
              <a:buNone/>
            </a:pPr>
            <a:r>
              <a:rPr lang="it-IT" altLang="it-IT" sz="2000" b="1">
                <a:solidFill>
                  <a:srgbClr val="003399"/>
                </a:solidFill>
              </a:rPr>
              <a:t>Apprendimento cooperativo</a:t>
            </a:r>
          </a:p>
        </p:txBody>
      </p:sp>
      <p:sp>
        <p:nvSpPr>
          <p:cNvPr id="7" name="Rectangle 9" descr="Carta di giornale"/>
          <p:cNvSpPr>
            <a:spLocks noChangeArrowheads="1"/>
          </p:cNvSpPr>
          <p:nvPr/>
        </p:nvSpPr>
        <p:spPr bwMode="auto">
          <a:xfrm>
            <a:off x="6858000" y="2996952"/>
            <a:ext cx="2286000" cy="6096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19050">
            <a:solidFill>
              <a:srgbClr val="FFC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>
              <a:buFont typeface="Wingdings" pitchFamily="2" charset="2"/>
              <a:buNone/>
            </a:pPr>
            <a:r>
              <a:rPr lang="it-IT" altLang="it-IT" sz="2000" b="1">
                <a:solidFill>
                  <a:srgbClr val="003399"/>
                </a:solidFill>
              </a:rPr>
              <a:t>Multimedialità</a:t>
            </a:r>
          </a:p>
        </p:txBody>
      </p:sp>
      <p:sp>
        <p:nvSpPr>
          <p:cNvPr id="8" name="Rectangle 10" descr="Carta di giornale"/>
          <p:cNvSpPr>
            <a:spLocks noChangeArrowheads="1"/>
          </p:cNvSpPr>
          <p:nvPr/>
        </p:nvSpPr>
        <p:spPr bwMode="auto">
          <a:xfrm>
            <a:off x="142875" y="3214688"/>
            <a:ext cx="2819400" cy="6096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19050">
            <a:solidFill>
              <a:srgbClr val="FFC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>
              <a:buFont typeface="Wingdings" pitchFamily="2" charset="2"/>
              <a:buNone/>
            </a:pPr>
            <a:r>
              <a:rPr lang="it-IT" altLang="it-IT" sz="2000" b="1">
                <a:solidFill>
                  <a:srgbClr val="003399"/>
                </a:solidFill>
              </a:rPr>
              <a:t>Valutazione autentica</a:t>
            </a:r>
          </a:p>
        </p:txBody>
      </p:sp>
      <p:sp>
        <p:nvSpPr>
          <p:cNvPr id="9" name="Rectangle 11" descr="Carta di giornale"/>
          <p:cNvSpPr>
            <a:spLocks noChangeArrowheads="1"/>
          </p:cNvSpPr>
          <p:nvPr/>
        </p:nvSpPr>
        <p:spPr bwMode="auto">
          <a:xfrm>
            <a:off x="4532557" y="1700808"/>
            <a:ext cx="2987675" cy="6096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19050">
            <a:solidFill>
              <a:srgbClr val="FFC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>
              <a:buFont typeface="Wingdings" pitchFamily="2" charset="2"/>
              <a:buNone/>
            </a:pPr>
            <a:r>
              <a:rPr lang="it-IT" altLang="it-IT" sz="2000" b="1">
                <a:solidFill>
                  <a:srgbClr val="003399"/>
                </a:solidFill>
              </a:rPr>
              <a:t>Didattica laboratoriale</a:t>
            </a:r>
          </a:p>
        </p:txBody>
      </p:sp>
      <p:sp>
        <p:nvSpPr>
          <p:cNvPr id="10" name="Rectangle 12" descr="Carta di giornale"/>
          <p:cNvSpPr>
            <a:spLocks noChangeArrowheads="1"/>
          </p:cNvSpPr>
          <p:nvPr/>
        </p:nvSpPr>
        <p:spPr bwMode="auto">
          <a:xfrm>
            <a:off x="6118330" y="3967163"/>
            <a:ext cx="2738437" cy="822325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19050">
            <a:solidFill>
              <a:srgbClr val="FFC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>
              <a:buFont typeface="Wingdings" pitchFamily="2" charset="2"/>
              <a:buNone/>
            </a:pPr>
            <a:r>
              <a:rPr lang="it-IT" altLang="it-IT" sz="2000" b="1">
                <a:solidFill>
                  <a:srgbClr val="003399"/>
                </a:solidFill>
              </a:rPr>
              <a:t>Approccio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it-IT" altLang="it-IT" sz="2000" b="1">
                <a:solidFill>
                  <a:srgbClr val="003399"/>
                </a:solidFill>
              </a:rPr>
              <a:t> metacognitivo</a:t>
            </a:r>
          </a:p>
        </p:txBody>
      </p:sp>
      <p:pic>
        <p:nvPicPr>
          <p:cNvPr id="11" name="Picture 3" descr="D:\Documenti\Immagini\j0343363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025" y="4011613"/>
            <a:ext cx="3048000" cy="2751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8" descr="Carta di giornale"/>
          <p:cNvSpPr>
            <a:spLocks noChangeArrowheads="1"/>
          </p:cNvSpPr>
          <p:nvPr/>
        </p:nvSpPr>
        <p:spPr bwMode="auto">
          <a:xfrm>
            <a:off x="6012159" y="5421313"/>
            <a:ext cx="3098800" cy="8382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19050">
            <a:solidFill>
              <a:srgbClr val="FFC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>
              <a:buFont typeface="Wingdings" pitchFamily="2" charset="2"/>
              <a:buNone/>
            </a:pPr>
            <a:r>
              <a:rPr lang="it-IT" altLang="it-IT" sz="2000" b="1">
                <a:solidFill>
                  <a:srgbClr val="003399"/>
                </a:solidFill>
              </a:rPr>
              <a:t>Insegnamento sensibile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it-IT" altLang="it-IT" sz="2000" b="1">
                <a:solidFill>
                  <a:srgbClr val="003399"/>
                </a:solidFill>
              </a:rPr>
              <a:t>alle differenze</a:t>
            </a:r>
          </a:p>
        </p:txBody>
      </p:sp>
      <p:pic>
        <p:nvPicPr>
          <p:cNvPr id="13" name="Picture 13" descr="Carta di giornale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Cement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80889" y="4904581"/>
            <a:ext cx="2889250" cy="1871663"/>
          </a:xfrm>
          <a:prstGeom prst="rect">
            <a:avLst/>
          </a:prstGeom>
          <a:noFill/>
          <a:ln>
            <a:noFill/>
          </a:ln>
          <a:effectLst/>
          <a:extLst/>
        </p:spPr>
      </p:pic>
      <p:sp>
        <p:nvSpPr>
          <p:cNvPr id="14" name="Rectangle 10" descr="Carta di giornale"/>
          <p:cNvSpPr>
            <a:spLocks noChangeArrowheads="1"/>
          </p:cNvSpPr>
          <p:nvPr/>
        </p:nvSpPr>
        <p:spPr bwMode="auto">
          <a:xfrm>
            <a:off x="125413" y="4179888"/>
            <a:ext cx="2819400" cy="6096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19050">
            <a:solidFill>
              <a:srgbClr val="FFC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>
              <a:buFont typeface="Wingdings" pitchFamily="2" charset="2"/>
              <a:buNone/>
            </a:pPr>
            <a:r>
              <a:rPr lang="it-IT" altLang="it-IT" sz="2000" b="1">
                <a:solidFill>
                  <a:srgbClr val="003399"/>
                </a:solidFill>
              </a:rPr>
              <a:t>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animBg="1"/>
      <p:bldP spid="7" grpId="0" animBg="1"/>
      <p:bldP spid="8" grpId="0" animBg="1"/>
      <p:bldP spid="9" grpId="0" animBg="1"/>
      <p:bldP spid="10" grpId="0" animBg="1"/>
      <p:bldP spid="12" grpId="0" animBg="1"/>
      <p:bldP spid="14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62" name="Picture 18" descr="D:\Documenti\Immagini\alunno2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7950" y="1346200"/>
            <a:ext cx="4759325" cy="478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5" name="CasellaDiTesto 2"/>
          <p:cNvSpPr txBox="1">
            <a:spLocks noChangeArrowheads="1"/>
          </p:cNvSpPr>
          <p:nvPr/>
        </p:nvSpPr>
        <p:spPr bwMode="auto">
          <a:xfrm>
            <a:off x="485775" y="260350"/>
            <a:ext cx="75596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it-IT" altLang="it-IT" sz="3200" b="1" dirty="0">
                <a:solidFill>
                  <a:srgbClr val="990000"/>
                </a:solidFill>
                <a:latin typeface="Verdana" pitchFamily="34" charset="0"/>
              </a:rPr>
              <a:t>METTIAMOCI ALLA PROVA </a:t>
            </a:r>
          </a:p>
        </p:txBody>
      </p:sp>
      <p:sp>
        <p:nvSpPr>
          <p:cNvPr id="23556" name="CasellaDiTesto 4"/>
          <p:cNvSpPr txBox="1">
            <a:spLocks noChangeArrowheads="1"/>
          </p:cNvSpPr>
          <p:nvPr/>
        </p:nvSpPr>
        <p:spPr bwMode="auto">
          <a:xfrm>
            <a:off x="4233863" y="1081088"/>
            <a:ext cx="467995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it-IT" altLang="it-IT" sz="2800" b="1" dirty="0">
                <a:solidFill>
                  <a:srgbClr val="990000"/>
                </a:solidFill>
              </a:rPr>
              <a:t>Una lezione «tradizionale»</a:t>
            </a:r>
          </a:p>
        </p:txBody>
      </p:sp>
      <p:sp>
        <p:nvSpPr>
          <p:cNvPr id="7" name="Fumetto 3 6"/>
          <p:cNvSpPr/>
          <p:nvPr/>
        </p:nvSpPr>
        <p:spPr>
          <a:xfrm>
            <a:off x="5220072" y="1700808"/>
            <a:ext cx="2977645" cy="2232248"/>
          </a:xfrm>
          <a:prstGeom prst="wedgeEllipseCallout">
            <a:avLst>
              <a:gd name="adj1" fmla="val 55610"/>
              <a:gd name="adj2" fmla="val -50927"/>
            </a:avLst>
          </a:prstGeom>
          <a:solidFill>
            <a:srgbClr val="002060"/>
          </a:solidFill>
          <a:ln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800" b="1" i="1" dirty="0">
                <a:solidFill>
                  <a:srgbClr val="FFFF00"/>
                </a:solidFill>
              </a:rPr>
              <a:t>Quali i punti critici di questa lezione?</a:t>
            </a:r>
          </a:p>
        </p:txBody>
      </p:sp>
      <p:sp>
        <p:nvSpPr>
          <p:cNvPr id="8" name="AutoShape 6"/>
          <p:cNvSpPr>
            <a:spLocks noChangeArrowheads="1"/>
          </p:cNvSpPr>
          <p:nvPr/>
        </p:nvSpPr>
        <p:spPr bwMode="auto">
          <a:xfrm>
            <a:off x="4265612" y="5768975"/>
            <a:ext cx="4699001" cy="828675"/>
          </a:xfrm>
          <a:prstGeom prst="wave">
            <a:avLst>
              <a:gd name="adj1" fmla="val 13005"/>
              <a:gd name="adj2" fmla="val 0"/>
            </a:avLst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FF9900"/>
            </a:solidFill>
            <a:headEnd/>
            <a:tailEnd/>
          </a:ln>
          <a:extLst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anchor="b">
            <a:spAutoFit/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>
              <a:defRPr>
                <a:solidFill>
                  <a:schemeClr val="tx1"/>
                </a:solidFill>
                <a:latin typeface="Verdana" pitchFamily="34" charset="0"/>
              </a:defRPr>
            </a:lvl2pPr>
            <a:lvl3pPr>
              <a:defRPr>
                <a:solidFill>
                  <a:schemeClr val="tx1"/>
                </a:solidFill>
                <a:latin typeface="Verdana" pitchFamily="34" charset="0"/>
              </a:defRPr>
            </a:lvl3pPr>
            <a:lvl4pPr>
              <a:defRPr>
                <a:solidFill>
                  <a:schemeClr val="tx1"/>
                </a:solidFill>
                <a:latin typeface="Verdana" pitchFamily="34" charset="0"/>
              </a:defRPr>
            </a:lvl4pPr>
            <a:lvl5pPr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  <a:defRPr/>
            </a:pPr>
            <a:r>
              <a:rPr lang="it-IT" altLang="it-IT" sz="2000" b="1" i="1" dirty="0" smtClean="0">
                <a:solidFill>
                  <a:srgbClr val="000000"/>
                </a:solidFill>
                <a:latin typeface="Arial" charset="0"/>
              </a:rPr>
              <a:t>Pensa, discuti in coppia, condividi</a:t>
            </a:r>
            <a:endParaRPr lang="it-IT" altLang="it-IT" sz="2000" b="1" i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9" name="Fumetto 3 8"/>
          <p:cNvSpPr/>
          <p:nvPr/>
        </p:nvSpPr>
        <p:spPr>
          <a:xfrm>
            <a:off x="5508104" y="4149080"/>
            <a:ext cx="2977645" cy="1512168"/>
          </a:xfrm>
          <a:prstGeom prst="wedgeEllipseCallout">
            <a:avLst>
              <a:gd name="adj1" fmla="val 55610"/>
              <a:gd name="adj2" fmla="val -50927"/>
            </a:avLst>
          </a:prstGeom>
          <a:solidFill>
            <a:srgbClr val="002060"/>
          </a:solidFill>
          <a:ln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800" b="1" i="1" dirty="0">
                <a:solidFill>
                  <a:srgbClr val="FFFF00"/>
                </a:solidFill>
              </a:rPr>
              <a:t>Quali le ricadute?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78" name="CasellaDiTesto 1"/>
          <p:cNvGrpSpPr>
            <a:grpSpLocks/>
          </p:cNvGrpSpPr>
          <p:nvPr/>
        </p:nvGrpSpPr>
        <p:grpSpPr bwMode="auto">
          <a:xfrm>
            <a:off x="1365250" y="549275"/>
            <a:ext cx="4840288" cy="5903913"/>
            <a:chOff x="518" y="829"/>
            <a:chExt cx="3049" cy="3572"/>
          </a:xfrm>
        </p:grpSpPr>
        <p:pic>
          <p:nvPicPr>
            <p:cNvPr id="24581" name="CasellaDiTesto 1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8" y="829"/>
              <a:ext cx="3049" cy="3572"/>
            </a:xfrm>
            <a:prstGeom prst="rect">
              <a:avLst/>
            </a:prstGeom>
            <a:ln/>
            <a:extLst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pic>
        <p:sp>
          <p:nvSpPr>
            <p:cNvPr id="24582" name="Text Box 4"/>
            <p:cNvSpPr txBox="1">
              <a:spLocks noChangeArrowheads="1"/>
            </p:cNvSpPr>
            <p:nvPr/>
          </p:nvSpPr>
          <p:spPr bwMode="auto">
            <a:xfrm>
              <a:off x="599" y="850"/>
              <a:ext cx="2879" cy="3238"/>
            </a:xfrm>
            <a:prstGeom prst="rect">
              <a:avLst/>
            </a:prstGeom>
            <a:ln/>
            <a:extLst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>
              <a:spAutoFit/>
            </a:bodyPr>
            <a:lstStyle>
              <a:lvl1pPr marL="2857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eaLnBrk="1" hangingPunct="1">
                <a:lnSpc>
                  <a:spcPct val="150000"/>
                </a:lnSpc>
                <a:buFont typeface="Wingdings" pitchFamily="2" charset="2"/>
                <a:buChar char="v"/>
              </a:pPr>
              <a:r>
                <a:rPr lang="it-IT" altLang="it-IT" sz="2400" b="1">
                  <a:solidFill>
                    <a:srgbClr val="003366"/>
                  </a:solidFill>
                  <a:latin typeface="Calibri" pitchFamily="34" charset="0"/>
                </a:rPr>
                <a:t>Attivazione</a:t>
              </a:r>
            </a:p>
            <a:p>
              <a:pPr eaLnBrk="1" hangingPunct="1">
                <a:lnSpc>
                  <a:spcPct val="150000"/>
                </a:lnSpc>
              </a:pPr>
              <a:endParaRPr lang="it-IT" altLang="it-IT" sz="800" b="1">
                <a:solidFill>
                  <a:srgbClr val="003366"/>
                </a:solidFill>
                <a:latin typeface="Calibri" pitchFamily="34" charset="0"/>
              </a:endParaRPr>
            </a:p>
            <a:p>
              <a:pPr eaLnBrk="1" hangingPunct="1">
                <a:lnSpc>
                  <a:spcPct val="150000"/>
                </a:lnSpc>
                <a:buFont typeface="Wingdings" pitchFamily="2" charset="2"/>
                <a:buChar char="v"/>
              </a:pPr>
              <a:r>
                <a:rPr lang="it-IT" altLang="it-IT" sz="2400" b="1">
                  <a:solidFill>
                    <a:srgbClr val="003366"/>
                  </a:solidFill>
                  <a:latin typeface="Calibri" pitchFamily="34" charset="0"/>
                </a:rPr>
                <a:t>Lettura e comprensione</a:t>
              </a:r>
            </a:p>
            <a:p>
              <a:pPr eaLnBrk="1" hangingPunct="1">
                <a:lnSpc>
                  <a:spcPct val="150000"/>
                </a:lnSpc>
              </a:pPr>
              <a:endParaRPr lang="it-IT" altLang="it-IT" sz="800" b="1">
                <a:solidFill>
                  <a:srgbClr val="003366"/>
                </a:solidFill>
                <a:latin typeface="Calibri" pitchFamily="34" charset="0"/>
              </a:endParaRPr>
            </a:p>
            <a:p>
              <a:pPr eaLnBrk="1" hangingPunct="1">
                <a:buFont typeface="Wingdings" pitchFamily="2" charset="2"/>
                <a:buChar char="v"/>
              </a:pPr>
              <a:r>
                <a:rPr lang="it-IT" altLang="it-IT" sz="2400" b="1">
                  <a:solidFill>
                    <a:srgbClr val="003366"/>
                  </a:solidFill>
                  <a:latin typeface="Calibri" pitchFamily="34" charset="0"/>
                </a:rPr>
                <a:t>Organizzazione delle informazioni</a:t>
              </a:r>
            </a:p>
            <a:p>
              <a:pPr eaLnBrk="1" hangingPunct="1"/>
              <a:endParaRPr lang="it-IT" altLang="it-IT" sz="800" b="1">
                <a:solidFill>
                  <a:srgbClr val="003366"/>
                </a:solidFill>
                <a:latin typeface="Calibri" pitchFamily="34" charset="0"/>
              </a:endParaRPr>
            </a:p>
            <a:p>
              <a:pPr eaLnBrk="1" hangingPunct="1">
                <a:lnSpc>
                  <a:spcPct val="150000"/>
                </a:lnSpc>
              </a:pPr>
              <a:endParaRPr lang="it-IT" altLang="it-IT" sz="800" b="1">
                <a:solidFill>
                  <a:srgbClr val="003366"/>
                </a:solidFill>
                <a:latin typeface="Calibri" pitchFamily="34" charset="0"/>
              </a:endParaRPr>
            </a:p>
            <a:p>
              <a:pPr eaLnBrk="1" hangingPunct="1">
                <a:buFont typeface="Wingdings" pitchFamily="2" charset="2"/>
                <a:buChar char="v"/>
              </a:pPr>
              <a:r>
                <a:rPr lang="it-IT" altLang="it-IT" sz="2400" b="1">
                  <a:solidFill>
                    <a:srgbClr val="003366"/>
                  </a:solidFill>
                  <a:latin typeface="Calibri" pitchFamily="34" charset="0"/>
                </a:rPr>
                <a:t>Rielaborazione delle informazioni</a:t>
              </a:r>
            </a:p>
            <a:p>
              <a:pPr eaLnBrk="1" hangingPunct="1"/>
              <a:endParaRPr lang="it-IT" altLang="it-IT" sz="800" b="1">
                <a:solidFill>
                  <a:srgbClr val="003366"/>
                </a:solidFill>
                <a:latin typeface="Calibri" pitchFamily="34" charset="0"/>
              </a:endParaRPr>
            </a:p>
            <a:p>
              <a:pPr eaLnBrk="1" hangingPunct="1">
                <a:lnSpc>
                  <a:spcPct val="150000"/>
                </a:lnSpc>
                <a:buFont typeface="Wingdings" pitchFamily="2" charset="2"/>
                <a:buChar char="v"/>
              </a:pPr>
              <a:r>
                <a:rPr lang="it-IT" altLang="it-IT" sz="2400" b="1">
                  <a:solidFill>
                    <a:srgbClr val="003366"/>
                  </a:solidFill>
                  <a:latin typeface="Calibri" pitchFamily="34" charset="0"/>
                </a:rPr>
                <a:t>Valutazione</a:t>
              </a:r>
            </a:p>
            <a:p>
              <a:pPr eaLnBrk="1" hangingPunct="1">
                <a:lnSpc>
                  <a:spcPct val="150000"/>
                </a:lnSpc>
              </a:pPr>
              <a:endParaRPr lang="it-IT" altLang="it-IT" sz="800" b="1">
                <a:solidFill>
                  <a:srgbClr val="003366"/>
                </a:solidFill>
                <a:latin typeface="Calibri" pitchFamily="34" charset="0"/>
              </a:endParaRPr>
            </a:p>
            <a:p>
              <a:pPr eaLnBrk="1" hangingPunct="1">
                <a:lnSpc>
                  <a:spcPct val="150000"/>
                </a:lnSpc>
                <a:buFont typeface="Wingdings" pitchFamily="2" charset="2"/>
                <a:buChar char="v"/>
              </a:pPr>
              <a:r>
                <a:rPr lang="it-IT" altLang="it-IT" sz="2400" b="1">
                  <a:solidFill>
                    <a:srgbClr val="003366"/>
                  </a:solidFill>
                  <a:latin typeface="Calibri" pitchFamily="34" charset="0"/>
                </a:rPr>
                <a:t>Fissazione/Memorizzazione</a:t>
              </a:r>
            </a:p>
            <a:p>
              <a:pPr algn="r" eaLnBrk="1" hangingPunct="1"/>
              <a:endParaRPr lang="it-IT" altLang="it-IT" sz="2400">
                <a:solidFill>
                  <a:srgbClr val="003366"/>
                </a:solidFill>
                <a:latin typeface="Calibri" pitchFamily="34" charset="0"/>
              </a:endParaRPr>
            </a:p>
          </p:txBody>
        </p:sp>
      </p:grpSp>
      <p:sp>
        <p:nvSpPr>
          <p:cNvPr id="3" name="Callout con freccia in su 2"/>
          <p:cNvSpPr/>
          <p:nvPr/>
        </p:nvSpPr>
        <p:spPr>
          <a:xfrm rot="5400000">
            <a:off x="-2327654" y="3089784"/>
            <a:ext cx="6482868" cy="770983"/>
          </a:xfrm>
          <a:prstGeom prst="upArrowCallou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wordArtVert" anchor="ctr"/>
          <a:lstStyle/>
          <a:p>
            <a:pPr algn="ctr">
              <a:defRPr/>
            </a:pPr>
            <a:r>
              <a:rPr lang="it-IT" sz="2000" b="1" dirty="0"/>
              <a:t>PROCESSI</a:t>
            </a:r>
          </a:p>
        </p:txBody>
      </p:sp>
      <p:sp>
        <p:nvSpPr>
          <p:cNvPr id="24580" name="Text Box 7"/>
          <p:cNvSpPr txBox="1">
            <a:spLocks noChangeArrowheads="1"/>
          </p:cNvSpPr>
          <p:nvPr/>
        </p:nvSpPr>
        <p:spPr bwMode="auto">
          <a:xfrm>
            <a:off x="6300788" y="2819400"/>
            <a:ext cx="2433637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it-IT" altLang="it-IT" sz="3200" b="1" dirty="0">
                <a:solidFill>
                  <a:srgbClr val="990000"/>
                </a:solidFill>
              </a:rPr>
              <a:t>UN PUNTO </a:t>
            </a:r>
          </a:p>
          <a:p>
            <a:pPr eaLnBrk="1" hangingPunct="1"/>
            <a:r>
              <a:rPr lang="it-IT" altLang="it-IT" sz="3200" b="1" dirty="0">
                <a:solidFill>
                  <a:srgbClr val="990000"/>
                </a:solidFill>
              </a:rPr>
              <a:t>DI FORZA!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/>
          </p:cNvSpPr>
          <p:nvPr>
            <p:ph type="title"/>
          </p:nvPr>
        </p:nvSpPr>
        <p:spPr>
          <a:xfrm>
            <a:off x="381000" y="228600"/>
            <a:ext cx="4859338" cy="609600"/>
          </a:xfrm>
        </p:spPr>
        <p:txBody>
          <a:bodyPr>
            <a:normAutofit/>
          </a:bodyPr>
          <a:lstStyle/>
          <a:p>
            <a:r>
              <a:rPr lang="it-IT" altLang="it-IT" sz="3200" b="1" cap="none" dirty="0" smtClean="0">
                <a:solidFill>
                  <a:srgbClr val="990000"/>
                </a:solidFill>
                <a:effectLst/>
                <a:latin typeface="Verdana" pitchFamily="34" charset="0"/>
              </a:rPr>
              <a:t>ORA TOCCA A VOI!</a:t>
            </a:r>
          </a:p>
        </p:txBody>
      </p:sp>
      <p:sp>
        <p:nvSpPr>
          <p:cNvPr id="7" name="Segnaposto contenuto 2"/>
          <p:cNvSpPr>
            <a:spLocks noGrp="1"/>
          </p:cNvSpPr>
          <p:nvPr>
            <p:ph idx="1"/>
          </p:nvPr>
        </p:nvSpPr>
        <p:spPr>
          <a:xfrm>
            <a:off x="3708400" y="5300663"/>
            <a:ext cx="5256213" cy="1368425"/>
          </a:xfrm>
          <a:solidFill>
            <a:srgbClr val="DDDDDD"/>
          </a:solidFill>
          <a:ln w="28575">
            <a:solidFill>
              <a:srgbClr val="FF9900"/>
            </a:solidFill>
            <a:miter lim="800000"/>
            <a:headEnd/>
            <a:tailEnd/>
          </a:ln>
        </p:spPr>
        <p:txBody>
          <a:bodyPr>
            <a:normAutofit fontScale="92500" lnSpcReduction="10000"/>
          </a:bodyPr>
          <a:lstStyle/>
          <a:p>
            <a:pPr marL="0" indent="0">
              <a:spcBef>
                <a:spcPct val="0"/>
              </a:spcBef>
              <a:buFont typeface="Wingdings 2" pitchFamily="18" charset="2"/>
              <a:buNone/>
            </a:pPr>
            <a:r>
              <a:rPr lang="it-IT" altLang="it-IT" sz="2400" b="1" dirty="0" smtClean="0">
                <a:solidFill>
                  <a:srgbClr val="003300"/>
                </a:solidFill>
                <a:latin typeface="Calibri" panose="020F0502020204030204" pitchFamily="34" charset="0"/>
              </a:rPr>
              <a:t>Esaminate la nuova versione di lezione. </a:t>
            </a:r>
            <a:endParaRPr lang="it-IT" altLang="it-IT" sz="2400" b="1" dirty="0" smtClean="0">
              <a:solidFill>
                <a:srgbClr val="003300"/>
              </a:solidFill>
              <a:latin typeface="Calibri" panose="020F0502020204030204" pitchFamily="34" charset="0"/>
            </a:endParaRPr>
          </a:p>
          <a:p>
            <a:pPr marL="0" indent="0">
              <a:spcBef>
                <a:spcPct val="0"/>
              </a:spcBef>
              <a:buFont typeface="Wingdings 2" pitchFamily="18" charset="2"/>
              <a:buNone/>
            </a:pPr>
            <a:endParaRPr lang="it-IT" altLang="it-IT" sz="2400" b="1" dirty="0" smtClean="0">
              <a:solidFill>
                <a:srgbClr val="003300"/>
              </a:solidFill>
              <a:latin typeface="Calibri" panose="020F0502020204030204" pitchFamily="34" charset="0"/>
            </a:endParaRPr>
          </a:p>
          <a:p>
            <a:pPr marL="0" indent="0">
              <a:spcBef>
                <a:spcPct val="0"/>
              </a:spcBef>
              <a:buFont typeface="Wingdings 2" pitchFamily="18" charset="2"/>
              <a:buNone/>
            </a:pPr>
            <a:r>
              <a:rPr lang="it-IT" altLang="it-IT" sz="2400" b="1" dirty="0" smtClean="0">
                <a:solidFill>
                  <a:srgbClr val="003300"/>
                </a:solidFill>
                <a:latin typeface="Calibri" panose="020F0502020204030204" pitchFamily="34" charset="0"/>
              </a:rPr>
              <a:t>In coppia alternatevi nella lettura e nel commento.</a:t>
            </a:r>
          </a:p>
        </p:txBody>
      </p:sp>
      <p:pic>
        <p:nvPicPr>
          <p:cNvPr id="73732" name="Picture 1039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127625" y="1773238"/>
            <a:ext cx="4016375" cy="3197225"/>
          </a:xfrm>
          <a:ln>
            <a:solidFill>
              <a:srgbClr val="FF9900"/>
            </a:solidFill>
            <a:miter lim="800000"/>
            <a:headEnd/>
            <a:tailEnd/>
          </a:ln>
        </p:spPr>
      </p:pic>
      <p:sp>
        <p:nvSpPr>
          <p:cNvPr id="8205" name="Text Box 1037" descr="Carta di giornale"/>
          <p:cNvSpPr txBox="1">
            <a:spLocks noChangeArrowheads="1"/>
          </p:cNvSpPr>
          <p:nvPr/>
        </p:nvSpPr>
        <p:spPr bwMode="auto">
          <a:xfrm>
            <a:off x="179388" y="908050"/>
            <a:ext cx="4406900" cy="120173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spcBef>
                <a:spcPts val="2000"/>
              </a:spcBef>
              <a:buFont typeface="Wingdings 2" pitchFamily="18" charset="2"/>
              <a:buChar char=""/>
              <a:defRPr sz="2200">
                <a:solidFill>
                  <a:schemeClr val="bg1"/>
                </a:solidFill>
                <a:latin typeface="Arial" charset="0"/>
              </a:defRPr>
            </a:lvl1pPr>
            <a:lvl2pPr marL="742950" indent="-28575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2pPr>
            <a:lvl3pPr marL="11430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400">
                <a:solidFill>
                  <a:schemeClr val="bg1"/>
                </a:solidFill>
                <a:latin typeface="Arial" charset="0"/>
              </a:defRPr>
            </a:lvl3pPr>
            <a:lvl4pPr marL="16002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4pPr>
            <a:lvl5pPr marL="20574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it-IT" altLang="it-IT" sz="2400" b="1" dirty="0" smtClean="0">
                <a:solidFill>
                  <a:srgbClr val="003300"/>
                </a:solidFill>
                <a:latin typeface="Calibri" pitchFamily="34" charset="0"/>
                <a:cs typeface="Times New Roman" pitchFamily="18" charset="0"/>
              </a:rPr>
              <a:t>Immaginate di voler condurre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it-IT" altLang="it-IT" sz="2400" b="1" dirty="0" smtClean="0">
                <a:solidFill>
                  <a:srgbClr val="003300"/>
                </a:solidFill>
                <a:latin typeface="Calibri" pitchFamily="34" charset="0"/>
                <a:cs typeface="Times New Roman" pitchFamily="18" charset="0"/>
              </a:rPr>
              <a:t>l’attività descritta in modo più efficace</a:t>
            </a:r>
            <a:r>
              <a:rPr lang="it-IT" altLang="it-IT" sz="2400" b="1" i="1" dirty="0" smtClean="0">
                <a:solidFill>
                  <a:srgbClr val="003300"/>
                </a:solidFill>
                <a:latin typeface="Calibri" pitchFamily="34" charset="0"/>
                <a:cs typeface="Times New Roman" pitchFamily="18" charset="0"/>
              </a:rPr>
              <a:t>. </a:t>
            </a:r>
          </a:p>
        </p:txBody>
      </p:sp>
      <p:sp>
        <p:nvSpPr>
          <p:cNvPr id="73734" name="Text Box 6"/>
          <p:cNvSpPr txBox="1">
            <a:spLocks noChangeArrowheads="1"/>
          </p:cNvSpPr>
          <p:nvPr/>
        </p:nvSpPr>
        <p:spPr bwMode="auto">
          <a:xfrm>
            <a:off x="153409" y="3573016"/>
            <a:ext cx="4490599" cy="1384995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it-IT" altLang="it-IT" sz="2800" b="1" dirty="0">
                <a:solidFill>
                  <a:srgbClr val="990000"/>
                </a:solidFill>
                <a:latin typeface="Calibri" pitchFamily="34" charset="0"/>
              </a:rPr>
              <a:t>Provate ad </a:t>
            </a:r>
            <a:r>
              <a:rPr lang="it-IT" altLang="it-IT" sz="2800" b="1" dirty="0" smtClean="0">
                <a:solidFill>
                  <a:srgbClr val="990000"/>
                </a:solidFill>
                <a:latin typeface="Calibri" pitchFamily="34" charset="0"/>
              </a:rPr>
              <a:t>utilizzare </a:t>
            </a:r>
            <a:endParaRPr lang="it-IT" altLang="it-IT" sz="2800" b="1" dirty="0">
              <a:solidFill>
                <a:srgbClr val="990000"/>
              </a:solidFill>
              <a:latin typeface="Calibri" pitchFamily="34" charset="0"/>
            </a:endParaRPr>
          </a:p>
          <a:p>
            <a:pPr eaLnBrk="1" hangingPunct="1"/>
            <a:r>
              <a:rPr lang="it-IT" altLang="it-IT" sz="2800" b="1" dirty="0">
                <a:solidFill>
                  <a:srgbClr val="990000"/>
                </a:solidFill>
                <a:latin typeface="Calibri" pitchFamily="34" charset="0"/>
              </a:rPr>
              <a:t>l</a:t>
            </a:r>
            <a:r>
              <a:rPr lang="it-IT" altLang="it-IT" sz="2800" b="1" dirty="0" smtClean="0">
                <a:solidFill>
                  <a:srgbClr val="990000"/>
                </a:solidFill>
                <a:latin typeface="Calibri" pitchFamily="34" charset="0"/>
              </a:rPr>
              <a:t>e strutture </a:t>
            </a:r>
            <a:r>
              <a:rPr lang="it-IT" altLang="it-IT" sz="2800" b="1" dirty="0" smtClean="0">
                <a:solidFill>
                  <a:srgbClr val="990000"/>
                </a:solidFill>
                <a:latin typeface="Calibri" pitchFamily="34" charset="0"/>
              </a:rPr>
              <a:t>c</a:t>
            </a:r>
            <a:r>
              <a:rPr lang="it-IT" altLang="it-IT" sz="2800" b="1" dirty="0" smtClean="0">
                <a:solidFill>
                  <a:srgbClr val="990000"/>
                </a:solidFill>
                <a:latin typeface="Calibri" pitchFamily="34" charset="0"/>
              </a:rPr>
              <a:t>ooperative</a:t>
            </a:r>
            <a:r>
              <a:rPr lang="it-IT" altLang="it-IT" sz="2800" b="1" dirty="0" smtClean="0">
                <a:solidFill>
                  <a:srgbClr val="C00000"/>
                </a:solidFill>
                <a:latin typeface="Calibri" pitchFamily="34" charset="0"/>
              </a:rPr>
              <a:t> </a:t>
            </a:r>
            <a:r>
              <a:rPr lang="it-IT" altLang="it-IT" sz="2800" b="1" dirty="0" smtClean="0">
                <a:solidFill>
                  <a:srgbClr val="990000"/>
                </a:solidFill>
                <a:latin typeface="Calibri" pitchFamily="34" charset="0"/>
              </a:rPr>
              <a:t>condivise oggi</a:t>
            </a:r>
            <a:endParaRPr lang="it-IT" altLang="it-IT" sz="2800" b="1" dirty="0">
              <a:solidFill>
                <a:srgbClr val="990000"/>
              </a:solidFill>
              <a:latin typeface="Calibri" pitchFamily="34" charset="0"/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173934" y="2420888"/>
            <a:ext cx="3155950" cy="954088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it-IT" altLang="it-IT" sz="2800" b="1" dirty="0">
                <a:solidFill>
                  <a:srgbClr val="990000"/>
                </a:solidFill>
                <a:latin typeface="Calibri" pitchFamily="34" charset="0"/>
              </a:rPr>
              <a:t>Come impostereste </a:t>
            </a:r>
          </a:p>
          <a:p>
            <a:pPr eaLnBrk="1" hangingPunct="1"/>
            <a:r>
              <a:rPr lang="it-IT" altLang="it-IT" sz="2800" b="1" dirty="0">
                <a:solidFill>
                  <a:srgbClr val="990000"/>
                </a:solidFill>
                <a:latin typeface="Calibri" pitchFamily="34" charset="0"/>
              </a:rPr>
              <a:t>le diverse fasi?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37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37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  <p:bldP spid="8205" grpId="0" animBg="1" autoUpdateAnimBg="0"/>
      <p:bldP spid="73734" grpId="0" animBg="1"/>
      <p:bldP spid="6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04888" y="4763"/>
            <a:ext cx="8139112" cy="143986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it-IT" altLang="it-IT" sz="3200" b="1" dirty="0" smtClean="0">
                <a:solidFill>
                  <a:srgbClr val="8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it-IT" altLang="it-IT" sz="3200" b="1" dirty="0" smtClean="0">
                <a:solidFill>
                  <a:srgbClr val="8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it-IT" altLang="it-IT" sz="3100" b="1" cap="none" dirty="0" smtClean="0">
                <a:solidFill>
                  <a:srgbClr val="990000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APPRENDIMENTO COOPERATIVO</a:t>
            </a:r>
            <a:br>
              <a:rPr lang="it-IT" altLang="it-IT" sz="3100" b="1" cap="none" dirty="0" smtClean="0">
                <a:solidFill>
                  <a:srgbClr val="990000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it-IT" altLang="it-IT" sz="3100" b="1" cap="none" dirty="0" smtClean="0">
                <a:solidFill>
                  <a:srgbClr val="990000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PER UN </a:t>
            </a:r>
            <a:br>
              <a:rPr lang="it-IT" altLang="it-IT" sz="3100" b="1" cap="none" dirty="0" smtClean="0">
                <a:solidFill>
                  <a:srgbClr val="990000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it-IT" altLang="it-IT" sz="3100" b="1" cap="none" dirty="0" smtClean="0">
                <a:solidFill>
                  <a:srgbClr val="990000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APPRENDIMENTO PROFONDO</a:t>
            </a:r>
            <a:endParaRPr lang="it-IT" altLang="it-IT" sz="3100" b="1" dirty="0" smtClean="0">
              <a:solidFill>
                <a:srgbClr val="99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74755" name="AutoShape 3"/>
          <p:cNvSpPr>
            <a:spLocks noChangeArrowheads="1"/>
          </p:cNvSpPr>
          <p:nvPr/>
        </p:nvSpPr>
        <p:spPr bwMode="auto">
          <a:xfrm>
            <a:off x="4500563" y="1700213"/>
            <a:ext cx="3919537" cy="4176712"/>
          </a:xfrm>
          <a:prstGeom prst="wedgeRectCallout">
            <a:avLst>
              <a:gd name="adj1" fmla="val -86650"/>
              <a:gd name="adj2" fmla="val -29244"/>
            </a:avLst>
          </a:prstGeom>
          <a:ln>
            <a:headEnd/>
            <a:tailEnd/>
          </a:ln>
          <a:ex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endParaRPr lang="it-IT" altLang="it-IT" sz="2800" b="1" dirty="0">
              <a:solidFill>
                <a:srgbClr val="003300"/>
              </a:solidFill>
            </a:endParaRPr>
          </a:p>
          <a:p>
            <a:pPr>
              <a:defRPr/>
            </a:pPr>
            <a:endParaRPr lang="it-IT" altLang="it-IT" sz="2800" b="1" dirty="0">
              <a:solidFill>
                <a:srgbClr val="003300"/>
              </a:solidFill>
            </a:endParaRPr>
          </a:p>
          <a:p>
            <a:pPr>
              <a:defRPr/>
            </a:pPr>
            <a:endParaRPr lang="it-IT" altLang="it-IT" sz="2800" b="1" dirty="0">
              <a:solidFill>
                <a:srgbClr val="003300"/>
              </a:solidFill>
            </a:endParaRPr>
          </a:p>
          <a:p>
            <a:pPr>
              <a:defRPr/>
            </a:pPr>
            <a:endParaRPr lang="it-IT" altLang="it-IT" sz="2800" b="1" dirty="0">
              <a:solidFill>
                <a:srgbClr val="003300"/>
              </a:solidFill>
            </a:endParaRPr>
          </a:p>
        </p:txBody>
      </p:sp>
      <p:pic>
        <p:nvPicPr>
          <p:cNvPr id="74757" name="Picture 5" descr="C:\Programmi\Microsoft Office\Clipart\standard\stddir4\TR00539_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320" t="-4254" b="52296"/>
          <a:stretch>
            <a:fillRect/>
          </a:stretch>
        </p:blipFill>
        <p:spPr bwMode="auto">
          <a:xfrm>
            <a:off x="179388" y="1444625"/>
            <a:ext cx="3240087" cy="405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4758" name="Text Box 6"/>
          <p:cNvSpPr txBox="1">
            <a:spLocks noChangeArrowheads="1"/>
          </p:cNvSpPr>
          <p:nvPr/>
        </p:nvSpPr>
        <p:spPr bwMode="auto">
          <a:xfrm>
            <a:off x="4740275" y="1700213"/>
            <a:ext cx="1936750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endParaRPr lang="it-IT" altLang="it-IT" sz="2800" b="1">
              <a:solidFill>
                <a:srgbClr val="003300"/>
              </a:solidFill>
              <a:latin typeface="Calibri" pitchFamily="34" charset="0"/>
            </a:endParaRPr>
          </a:p>
          <a:p>
            <a:pPr eaLnBrk="1" hangingPunct="1"/>
            <a:r>
              <a:rPr lang="it-IT" altLang="it-IT" sz="2800" b="1">
                <a:solidFill>
                  <a:srgbClr val="003300"/>
                </a:solidFill>
                <a:latin typeface="Calibri" pitchFamily="34" charset="0"/>
              </a:rPr>
              <a:t>Se ascolto…</a:t>
            </a:r>
          </a:p>
        </p:txBody>
      </p:sp>
      <p:sp>
        <p:nvSpPr>
          <p:cNvPr id="74759" name="Text Box 7"/>
          <p:cNvSpPr txBox="1">
            <a:spLocks noChangeArrowheads="1"/>
          </p:cNvSpPr>
          <p:nvPr/>
        </p:nvSpPr>
        <p:spPr bwMode="auto">
          <a:xfrm>
            <a:off x="4740275" y="1704975"/>
            <a:ext cx="1968500" cy="1385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>
              <a:defRPr/>
            </a:pPr>
            <a:endParaRPr lang="it-IT" altLang="it-IT" sz="2800" b="1" dirty="0">
              <a:solidFill>
                <a:srgbClr val="003300"/>
              </a:solidFill>
              <a:latin typeface="Calibri" panose="020F0502020204030204" pitchFamily="34" charset="0"/>
              <a:cs typeface="+mn-cs"/>
            </a:endParaRPr>
          </a:p>
          <a:p>
            <a:pPr>
              <a:lnSpc>
                <a:spcPct val="200000"/>
              </a:lnSpc>
              <a:defRPr/>
            </a:pPr>
            <a:r>
              <a:rPr lang="it-IT" altLang="it-IT" sz="2800" b="1" dirty="0">
                <a:solidFill>
                  <a:srgbClr val="003300"/>
                </a:solidFill>
                <a:latin typeface="Calibri" panose="020F0502020204030204" pitchFamily="34" charset="0"/>
                <a:cs typeface="+mn-cs"/>
              </a:rPr>
              <a:t>…</a:t>
            </a:r>
            <a:r>
              <a:rPr lang="it-IT" altLang="it-IT" sz="2800" b="1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cs typeface="+mn-cs"/>
              </a:rPr>
              <a:t> </a:t>
            </a:r>
            <a:r>
              <a:rPr lang="it-IT" altLang="it-IT" sz="2800" b="1" dirty="0">
                <a:solidFill>
                  <a:srgbClr val="003300"/>
                </a:solidFill>
                <a:latin typeface="Calibri" panose="020F0502020204030204" pitchFamily="34" charset="0"/>
                <a:cs typeface="+mn-cs"/>
              </a:rPr>
              <a:t>vedo</a:t>
            </a:r>
          </a:p>
        </p:txBody>
      </p:sp>
      <p:sp>
        <p:nvSpPr>
          <p:cNvPr id="74760" name="Text Box 8"/>
          <p:cNvSpPr txBox="1">
            <a:spLocks noChangeArrowheads="1"/>
          </p:cNvSpPr>
          <p:nvPr/>
        </p:nvSpPr>
        <p:spPr bwMode="auto">
          <a:xfrm>
            <a:off x="4706938" y="2997200"/>
            <a:ext cx="3352800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r>
              <a:rPr lang="it-IT" altLang="it-IT" sz="2800" b="1">
                <a:solidFill>
                  <a:srgbClr val="003300"/>
                </a:solidFill>
                <a:latin typeface="Calibri" pitchFamily="34" charset="0"/>
              </a:rPr>
              <a:t>… pongo  domande</a:t>
            </a:r>
          </a:p>
          <a:p>
            <a:r>
              <a:rPr lang="it-IT" altLang="it-IT" sz="2800" b="1">
                <a:solidFill>
                  <a:srgbClr val="003300"/>
                </a:solidFill>
                <a:latin typeface="Calibri" pitchFamily="34" charset="0"/>
              </a:rPr>
              <a:t>… discuto</a:t>
            </a:r>
          </a:p>
        </p:txBody>
      </p:sp>
      <p:sp>
        <p:nvSpPr>
          <p:cNvPr id="74761" name="Text Box 9"/>
          <p:cNvSpPr txBox="1">
            <a:spLocks noChangeArrowheads="1"/>
          </p:cNvSpPr>
          <p:nvPr/>
        </p:nvSpPr>
        <p:spPr bwMode="auto">
          <a:xfrm>
            <a:off x="4708525" y="4041775"/>
            <a:ext cx="17526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it-IT" altLang="it-IT" sz="2800" b="1">
                <a:solidFill>
                  <a:srgbClr val="003300"/>
                </a:solidFill>
                <a:latin typeface="Calibri" pitchFamily="34" charset="0"/>
              </a:rPr>
              <a:t>… applico</a:t>
            </a:r>
          </a:p>
        </p:txBody>
      </p:sp>
      <p:sp>
        <p:nvSpPr>
          <p:cNvPr id="74762" name="Text Box 10"/>
          <p:cNvSpPr txBox="1">
            <a:spLocks noChangeArrowheads="1"/>
          </p:cNvSpPr>
          <p:nvPr/>
        </p:nvSpPr>
        <p:spPr bwMode="auto">
          <a:xfrm>
            <a:off x="4830763" y="4713288"/>
            <a:ext cx="17526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it-IT" altLang="it-IT" sz="2800" b="1">
                <a:solidFill>
                  <a:srgbClr val="003300"/>
                </a:solidFill>
                <a:latin typeface="Calibri" pitchFamily="34" charset="0"/>
              </a:rPr>
              <a:t>… insegno</a:t>
            </a:r>
          </a:p>
        </p:txBody>
      </p:sp>
      <p:sp>
        <p:nvSpPr>
          <p:cNvPr id="2" name="Documento 1"/>
          <p:cNvSpPr/>
          <p:nvPr/>
        </p:nvSpPr>
        <p:spPr>
          <a:xfrm rot="20480341">
            <a:off x="712835" y="5212374"/>
            <a:ext cx="3449820" cy="1199846"/>
          </a:xfrm>
          <a:prstGeom prst="flowChartDocumen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400" b="1" dirty="0"/>
              <a:t>Alto livello </a:t>
            </a:r>
          </a:p>
          <a:p>
            <a:pPr algn="ctr">
              <a:defRPr/>
            </a:pPr>
            <a:r>
              <a:rPr lang="it-IT" sz="2400" b="1" dirty="0"/>
              <a:t>di elaborazione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47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47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747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300"/>
                                        <p:tgtEl>
                                          <p:spTgt spid="74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747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747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747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747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747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54" grpId="0" autoUpdateAnimBg="0"/>
      <p:bldP spid="74755" grpId="0" animBg="1" autoUpdateAnimBg="0"/>
      <p:bldP spid="74758" grpId="0" autoUpdateAnimBg="0"/>
      <p:bldP spid="74759" grpId="0" autoUpdateAnimBg="0"/>
      <p:bldP spid="74760" grpId="0" autoUpdateAnimBg="0"/>
      <p:bldP spid="74761" grpId="0" autoUpdateAnimBg="0"/>
      <p:bldP spid="74762" grpId="0" autoUpdateAnimBg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D:\Documenti\Immagini\felder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1773238"/>
            <a:ext cx="2636838" cy="2676525"/>
          </a:xfrm>
          <a:prstGeom prst="rect">
            <a:avLst/>
          </a:prstGeom>
          <a:noFill/>
          <a:ln w="9525">
            <a:solidFill>
              <a:srgbClr val="00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 Box 13" descr="Carta di giornale"/>
          <p:cNvSpPr txBox="1">
            <a:spLocks noChangeArrowheads="1"/>
          </p:cNvSpPr>
          <p:nvPr/>
        </p:nvSpPr>
        <p:spPr bwMode="auto">
          <a:xfrm>
            <a:off x="381000" y="476250"/>
            <a:ext cx="5399088" cy="246221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solidFill>
              <a:srgbClr val="FF99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it-IT" altLang="it-IT" sz="2200" b="1" i="1">
                <a:solidFill>
                  <a:srgbClr val="0033CC"/>
                </a:solidFill>
                <a:latin typeface="Calibri" pitchFamily="34" charset="0"/>
              </a:rPr>
              <a:t>Se c’è qualcosa su cui tutti i ricercatori in campo educativo sono d’accordo, è che le persone imparano meglio, non guardando e ascoltando qualcuno che dice loro ciò che devono sapere, ma </a:t>
            </a:r>
            <a:r>
              <a:rPr lang="it-IT" altLang="it-IT" sz="2200" b="1" i="1">
                <a:solidFill>
                  <a:srgbClr val="009900"/>
                </a:solidFill>
                <a:latin typeface="Calibri" pitchFamily="34" charset="0"/>
              </a:rPr>
              <a:t>facendo le cose e riflettendo</a:t>
            </a:r>
            <a:r>
              <a:rPr lang="it-IT" altLang="it-IT" sz="2200" b="1" i="1">
                <a:solidFill>
                  <a:srgbClr val="0033CC"/>
                </a:solidFill>
                <a:latin typeface="Calibri" pitchFamily="34" charset="0"/>
              </a:rPr>
              <a:t> su ciò che hanno fatto.</a:t>
            </a:r>
            <a:r>
              <a:rPr lang="it-IT" altLang="it-IT" sz="2200" b="1">
                <a:solidFill>
                  <a:srgbClr val="0033CC"/>
                </a:solidFill>
                <a:latin typeface="Calibri" pitchFamily="34" charset="0"/>
              </a:rPr>
              <a:t>  </a:t>
            </a:r>
          </a:p>
          <a:p>
            <a:pPr algn="r" eaLnBrk="1" hangingPunct="1"/>
            <a:endParaRPr lang="it-IT" altLang="it-IT" sz="2200" b="1" i="1">
              <a:solidFill>
                <a:srgbClr val="0033CC"/>
              </a:solidFill>
              <a:latin typeface="Calibri" pitchFamily="34" charset="0"/>
            </a:endParaRPr>
          </a:p>
        </p:txBody>
      </p:sp>
      <p:sp>
        <p:nvSpPr>
          <p:cNvPr id="4" name="Text Box 14" descr="Carta di giornale"/>
          <p:cNvSpPr txBox="1">
            <a:spLocks noChangeArrowheads="1"/>
          </p:cNvSpPr>
          <p:nvPr/>
        </p:nvSpPr>
        <p:spPr bwMode="auto">
          <a:xfrm>
            <a:off x="381000" y="3357563"/>
            <a:ext cx="5054600" cy="23685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solidFill>
              <a:srgbClr val="FF99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endParaRPr lang="it-IT" altLang="it-IT" sz="1600" b="1" i="1" dirty="0">
              <a:solidFill>
                <a:srgbClr val="0033CC"/>
              </a:solidFill>
              <a:latin typeface="Calibri" pitchFamily="34" charset="0"/>
              <a:cs typeface="Times New Roman" pitchFamily="18" charset="0"/>
            </a:endParaRPr>
          </a:p>
          <a:p>
            <a:pPr eaLnBrk="1" hangingPunct="1"/>
            <a:r>
              <a:rPr lang="it-IT" altLang="it-IT" sz="2200" b="1" i="1" dirty="0">
                <a:solidFill>
                  <a:srgbClr val="0033CC"/>
                </a:solidFill>
                <a:latin typeface="Calibri" pitchFamily="34" charset="0"/>
                <a:cs typeface="Times New Roman" pitchFamily="18" charset="0"/>
              </a:rPr>
              <a:t>Che cosa possiamo fare come insegnanti per avere </a:t>
            </a:r>
            <a:r>
              <a:rPr lang="it-IT" altLang="it-IT" sz="2200" b="1" i="1" dirty="0">
                <a:solidFill>
                  <a:srgbClr val="009900"/>
                </a:solidFill>
                <a:latin typeface="Calibri" pitchFamily="34" charset="0"/>
                <a:cs typeface="Times New Roman" pitchFamily="18" charset="0"/>
              </a:rPr>
              <a:t>alunni attivamente impegnati</a:t>
            </a:r>
            <a:r>
              <a:rPr lang="it-IT" altLang="it-IT" sz="2200" b="1" i="1" dirty="0">
                <a:solidFill>
                  <a:srgbClr val="0033CC"/>
                </a:solidFill>
                <a:latin typeface="Calibri" pitchFamily="34" charset="0"/>
                <a:cs typeface="Times New Roman" pitchFamily="18" charset="0"/>
              </a:rPr>
              <a:t> durante la lezione, alunni elaboratori attivi di sapere, </a:t>
            </a:r>
          </a:p>
          <a:p>
            <a:pPr eaLnBrk="1" hangingPunct="1"/>
            <a:r>
              <a:rPr lang="it-IT" altLang="it-IT" sz="2200" b="1" i="1" dirty="0">
                <a:solidFill>
                  <a:srgbClr val="0033CC"/>
                </a:solidFill>
                <a:latin typeface="Calibri" pitchFamily="34" charset="0"/>
                <a:cs typeface="Times New Roman" pitchFamily="18" charset="0"/>
              </a:rPr>
              <a:t>senza perdere il controllo della classe  </a:t>
            </a:r>
            <a:endParaRPr lang="it-IT" altLang="it-IT" sz="2200" b="1" i="1" dirty="0" smtClean="0">
              <a:solidFill>
                <a:srgbClr val="0033CC"/>
              </a:solidFill>
              <a:latin typeface="Calibri" pitchFamily="34" charset="0"/>
              <a:cs typeface="Times New Roman" pitchFamily="18" charset="0"/>
            </a:endParaRPr>
          </a:p>
          <a:p>
            <a:pPr eaLnBrk="1" hangingPunct="1"/>
            <a:r>
              <a:rPr lang="it-IT" altLang="it-IT" sz="2200" b="1" i="1" dirty="0" smtClean="0">
                <a:solidFill>
                  <a:srgbClr val="0033CC"/>
                </a:solidFill>
                <a:latin typeface="Calibri" pitchFamily="34" charset="0"/>
                <a:cs typeface="Times New Roman" pitchFamily="18" charset="0"/>
              </a:rPr>
              <a:t>e </a:t>
            </a:r>
            <a:r>
              <a:rPr lang="it-IT" altLang="it-IT" sz="2200" b="1" i="1" dirty="0">
                <a:solidFill>
                  <a:srgbClr val="0033CC"/>
                </a:solidFill>
                <a:latin typeface="Calibri" pitchFamily="34" charset="0"/>
                <a:cs typeface="Times New Roman" pitchFamily="18" charset="0"/>
              </a:rPr>
              <a:t>del programma? </a:t>
            </a:r>
          </a:p>
        </p:txBody>
      </p:sp>
      <p:sp>
        <p:nvSpPr>
          <p:cNvPr id="5" name="Rettangolo 4"/>
          <p:cNvSpPr/>
          <p:nvPr/>
        </p:nvSpPr>
        <p:spPr>
          <a:xfrm>
            <a:off x="7164388" y="4684713"/>
            <a:ext cx="111017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it-IT" sz="2000" b="1" i="1" dirty="0">
                <a:solidFill>
                  <a:srgbClr val="990000"/>
                </a:solidFill>
                <a:latin typeface="Calibri" panose="020F0502020204030204" pitchFamily="34" charset="0"/>
              </a:rPr>
              <a:t>R. </a:t>
            </a:r>
            <a:r>
              <a:rPr lang="it-IT" sz="2000" b="1" i="1" dirty="0" err="1">
                <a:solidFill>
                  <a:srgbClr val="990000"/>
                </a:solidFill>
                <a:latin typeface="Calibri" panose="020F0502020204030204" pitchFamily="34" charset="0"/>
              </a:rPr>
              <a:t>Felder</a:t>
            </a:r>
            <a:endParaRPr lang="it-IT" sz="2000" b="1" i="1" dirty="0">
              <a:solidFill>
                <a:srgbClr val="990000"/>
              </a:solidFill>
              <a:latin typeface="Calibri" panose="020F0502020204030204" pitchFamily="34" charset="0"/>
            </a:endParaRPr>
          </a:p>
        </p:txBody>
      </p:sp>
      <p:sp>
        <p:nvSpPr>
          <p:cNvPr id="6" name="CasellaDiTesto 2"/>
          <p:cNvSpPr txBox="1">
            <a:spLocks noChangeArrowheads="1"/>
          </p:cNvSpPr>
          <p:nvPr/>
        </p:nvSpPr>
        <p:spPr bwMode="auto">
          <a:xfrm>
            <a:off x="5992813" y="260350"/>
            <a:ext cx="2963862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it-IT" altLang="it-IT" sz="3200" b="1" dirty="0">
                <a:solidFill>
                  <a:srgbClr val="990000"/>
                </a:solidFill>
              </a:rPr>
              <a:t>TESTIMONIAL</a:t>
            </a:r>
          </a:p>
        </p:txBody>
      </p:sp>
    </p:spTree>
    <p:extLst>
      <p:ext uri="{BB962C8B-B14F-4D97-AF65-F5344CB8AC3E}">
        <p14:creationId xmlns:p14="http://schemas.microsoft.com/office/powerpoint/2010/main" val="2694207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7" descr="D:\Documenti\modena 10°\13 maggio\comogli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1013" y="1844675"/>
            <a:ext cx="3384550" cy="3171825"/>
          </a:xfrm>
          <a:prstGeom prst="rect">
            <a:avLst/>
          </a:prstGeom>
          <a:noFill/>
          <a:ln w="9525">
            <a:solidFill>
              <a:srgbClr val="FF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675" name="Text Box 8" descr="Carta di giornale"/>
          <p:cNvSpPr txBox="1">
            <a:spLocks noChangeArrowheads="1"/>
          </p:cNvSpPr>
          <p:nvPr/>
        </p:nvSpPr>
        <p:spPr bwMode="auto">
          <a:xfrm>
            <a:off x="7253288" y="5337175"/>
            <a:ext cx="146843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it-IT" altLang="it-IT" sz="2000" b="1" i="1" dirty="0" err="1">
                <a:solidFill>
                  <a:srgbClr val="990000"/>
                </a:solidFill>
                <a:latin typeface="Calibri" pitchFamily="34" charset="0"/>
                <a:cs typeface="Times New Roman" pitchFamily="18" charset="0"/>
              </a:rPr>
              <a:t>M.Comoglio</a:t>
            </a:r>
            <a:endParaRPr lang="it-IT" altLang="it-IT" sz="2000" b="1" i="1" dirty="0">
              <a:solidFill>
                <a:srgbClr val="990000"/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2" name="Fumetto 2 1"/>
          <p:cNvSpPr/>
          <p:nvPr/>
        </p:nvSpPr>
        <p:spPr>
          <a:xfrm>
            <a:off x="323850" y="3141663"/>
            <a:ext cx="4608513" cy="3311525"/>
          </a:xfrm>
          <a:prstGeom prst="wedgeRoundRectCallout">
            <a:avLst>
              <a:gd name="adj1" fmla="val 71259"/>
              <a:gd name="adj2" fmla="val -23192"/>
              <a:gd name="adj3" fmla="val 16667"/>
            </a:avLst>
          </a:prstGeom>
          <a:blipFill>
            <a:blip r:embed="rId3"/>
            <a:tile tx="0" ty="0" sx="100000" sy="100000" flip="none" algn="tl"/>
          </a:blip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400" b="1" i="1" dirty="0">
                <a:solidFill>
                  <a:srgbClr val="0033CC"/>
                </a:solidFill>
                <a:latin typeface="Calibri" panose="020F0502020204030204" pitchFamily="34" charset="0"/>
              </a:rPr>
              <a:t>L’apprendimento cooperativo, </a:t>
            </a:r>
          </a:p>
          <a:p>
            <a:pPr algn="ctr">
              <a:defRPr/>
            </a:pPr>
            <a:r>
              <a:rPr lang="it-IT" sz="2400" b="1" i="1" dirty="0">
                <a:solidFill>
                  <a:srgbClr val="0033CC"/>
                </a:solidFill>
                <a:latin typeface="Calibri" panose="020F0502020204030204" pitchFamily="34" charset="0"/>
              </a:rPr>
              <a:t>coinvolgendo e responsabilizzando </a:t>
            </a:r>
          </a:p>
          <a:p>
            <a:pPr algn="ctr">
              <a:defRPr/>
            </a:pPr>
            <a:r>
              <a:rPr lang="it-IT" sz="2400" b="1" i="1" dirty="0">
                <a:solidFill>
                  <a:srgbClr val="0033CC"/>
                </a:solidFill>
                <a:latin typeface="Calibri" panose="020F0502020204030204" pitchFamily="34" charset="0"/>
              </a:rPr>
              <a:t>gli studenti </a:t>
            </a:r>
          </a:p>
          <a:p>
            <a:pPr algn="ctr">
              <a:defRPr/>
            </a:pPr>
            <a:r>
              <a:rPr lang="it-IT" sz="2400" b="1" i="1" dirty="0">
                <a:solidFill>
                  <a:srgbClr val="0033CC"/>
                </a:solidFill>
                <a:latin typeface="Calibri" panose="020F0502020204030204" pitchFamily="34" charset="0"/>
              </a:rPr>
              <a:t>nel proprio apprendimento </a:t>
            </a:r>
          </a:p>
          <a:p>
            <a:pPr algn="ctr">
              <a:defRPr/>
            </a:pPr>
            <a:r>
              <a:rPr lang="it-IT" sz="2400" b="1" i="1" dirty="0">
                <a:solidFill>
                  <a:srgbClr val="0033CC"/>
                </a:solidFill>
                <a:latin typeface="Calibri" panose="020F0502020204030204" pitchFamily="34" charset="0"/>
              </a:rPr>
              <a:t>e in quello dei compagni</a:t>
            </a:r>
          </a:p>
          <a:p>
            <a:pPr algn="ctr">
              <a:defRPr/>
            </a:pPr>
            <a:r>
              <a:rPr lang="it-IT" sz="2400" b="1" i="1" dirty="0">
                <a:solidFill>
                  <a:srgbClr val="0033CC"/>
                </a:solidFill>
                <a:latin typeface="Calibri" panose="020F0502020204030204" pitchFamily="34" charset="0"/>
              </a:rPr>
              <a:t>sembra offrire </a:t>
            </a:r>
          </a:p>
          <a:p>
            <a:pPr algn="ctr">
              <a:defRPr/>
            </a:pPr>
            <a:r>
              <a:rPr lang="it-IT" sz="2400" b="1" i="1" dirty="0">
                <a:solidFill>
                  <a:srgbClr val="0033CC"/>
                </a:solidFill>
                <a:latin typeface="Calibri" panose="020F0502020204030204" pitchFamily="34" charset="0"/>
              </a:rPr>
              <a:t>una prospettiva originale</a:t>
            </a:r>
            <a:r>
              <a:rPr lang="it-IT" sz="2400" b="1" i="1" dirty="0">
                <a:solidFill>
                  <a:srgbClr val="0033CC"/>
                </a:solidFill>
              </a:rPr>
              <a:t>.</a:t>
            </a:r>
          </a:p>
        </p:txBody>
      </p:sp>
      <p:sp>
        <p:nvSpPr>
          <p:cNvPr id="8" name="Fumetto 2 7"/>
          <p:cNvSpPr/>
          <p:nvPr/>
        </p:nvSpPr>
        <p:spPr>
          <a:xfrm>
            <a:off x="601663" y="260649"/>
            <a:ext cx="3743325" cy="2376264"/>
          </a:xfrm>
          <a:prstGeom prst="wedgeRoundRectCallout">
            <a:avLst>
              <a:gd name="adj1" fmla="val 64936"/>
              <a:gd name="adj2" fmla="val 38104"/>
              <a:gd name="adj3" fmla="val 16667"/>
            </a:avLst>
          </a:prstGeom>
          <a:blipFill>
            <a:blip r:embed="rId3"/>
            <a:tile tx="0" ty="0" sx="100000" sy="100000" flip="none" algn="tl"/>
          </a:blip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400" b="1" i="1" dirty="0">
                <a:solidFill>
                  <a:srgbClr val="0033CC"/>
                </a:solidFill>
                <a:latin typeface="Calibri" panose="020F0502020204030204" pitchFamily="34" charset="0"/>
              </a:rPr>
              <a:t>L’insegnante da solo </a:t>
            </a:r>
          </a:p>
          <a:p>
            <a:pPr algn="ctr">
              <a:defRPr/>
            </a:pPr>
            <a:r>
              <a:rPr lang="it-IT" sz="2400" b="1" i="1" dirty="0">
                <a:solidFill>
                  <a:srgbClr val="0033CC"/>
                </a:solidFill>
                <a:latin typeface="Calibri" panose="020F0502020204030204" pitchFamily="34" charset="0"/>
              </a:rPr>
              <a:t>difficilmente </a:t>
            </a:r>
          </a:p>
          <a:p>
            <a:pPr algn="ctr">
              <a:defRPr/>
            </a:pPr>
            <a:r>
              <a:rPr lang="it-IT" sz="2400" b="1" i="1" dirty="0">
                <a:solidFill>
                  <a:srgbClr val="0033CC"/>
                </a:solidFill>
                <a:latin typeface="Calibri" panose="020F0502020204030204" pitchFamily="34" charset="0"/>
              </a:rPr>
              <a:t>potrà soddisfare </a:t>
            </a:r>
          </a:p>
          <a:p>
            <a:pPr algn="ctr">
              <a:defRPr/>
            </a:pPr>
            <a:r>
              <a:rPr lang="it-IT" sz="2400" b="1" i="1" dirty="0">
                <a:solidFill>
                  <a:srgbClr val="0033CC"/>
                </a:solidFill>
                <a:latin typeface="Calibri" panose="020F0502020204030204" pitchFamily="34" charset="0"/>
              </a:rPr>
              <a:t>la complessa gamma </a:t>
            </a:r>
          </a:p>
          <a:p>
            <a:pPr algn="ctr">
              <a:defRPr/>
            </a:pPr>
            <a:r>
              <a:rPr lang="it-IT" sz="2400" b="1" i="1" dirty="0">
                <a:solidFill>
                  <a:srgbClr val="0033CC"/>
                </a:solidFill>
                <a:latin typeface="Calibri" panose="020F0502020204030204" pitchFamily="34" charset="0"/>
              </a:rPr>
              <a:t>dei bisogni degli </a:t>
            </a:r>
            <a:r>
              <a:rPr lang="it-IT" sz="2400" b="1" i="1" dirty="0" smtClean="0">
                <a:solidFill>
                  <a:srgbClr val="0033CC"/>
                </a:solidFill>
                <a:latin typeface="Calibri" panose="020F0502020204030204" pitchFamily="34" charset="0"/>
              </a:rPr>
              <a:t>studenti.</a:t>
            </a:r>
            <a:endParaRPr lang="it-IT" sz="2400" b="1" i="1" dirty="0">
              <a:solidFill>
                <a:srgbClr val="0033CC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5" descr="Carta di giornale"/>
          <p:cNvSpPr txBox="1">
            <a:spLocks noChangeArrowheads="1"/>
          </p:cNvSpPr>
          <p:nvPr/>
        </p:nvSpPr>
        <p:spPr bwMode="auto">
          <a:xfrm>
            <a:off x="217726" y="549276"/>
            <a:ext cx="276225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it-IT" altLang="it-IT" sz="2800" b="1" i="1" dirty="0">
                <a:solidFill>
                  <a:srgbClr val="990000"/>
                </a:solidFill>
                <a:latin typeface="Calibri" panose="020F0502020204030204" pitchFamily="34" charset="0"/>
                <a:cs typeface="Times New Roman" pitchFamily="18" charset="0"/>
              </a:rPr>
              <a:t>Classi numerose</a:t>
            </a:r>
          </a:p>
        </p:txBody>
      </p:sp>
      <p:sp>
        <p:nvSpPr>
          <p:cNvPr id="5124" name="Text Box 6" descr="Carta di giornale"/>
          <p:cNvSpPr txBox="1">
            <a:spLocks noChangeArrowheads="1"/>
          </p:cNvSpPr>
          <p:nvPr/>
        </p:nvSpPr>
        <p:spPr bwMode="auto">
          <a:xfrm>
            <a:off x="3585512" y="126069"/>
            <a:ext cx="256698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it-IT" altLang="it-IT" sz="2800" b="1" i="1" dirty="0">
                <a:solidFill>
                  <a:srgbClr val="990000"/>
                </a:solidFill>
                <a:latin typeface="Calibri" panose="020F0502020204030204" pitchFamily="34" charset="0"/>
                <a:cs typeface="Times New Roman" pitchFamily="18" charset="0"/>
              </a:rPr>
              <a:t>Eterogeneità</a:t>
            </a:r>
          </a:p>
        </p:txBody>
      </p:sp>
      <p:sp>
        <p:nvSpPr>
          <p:cNvPr id="5125" name="Text Box 7" descr="Carta di giornale"/>
          <p:cNvSpPr txBox="1">
            <a:spLocks noChangeArrowheads="1"/>
          </p:cNvSpPr>
          <p:nvPr/>
        </p:nvSpPr>
        <p:spPr bwMode="auto">
          <a:xfrm>
            <a:off x="5667613" y="649289"/>
            <a:ext cx="314325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r" eaLnBrk="1" hangingPunct="1">
              <a:buFont typeface="Wingdings" pitchFamily="2" charset="2"/>
              <a:buNone/>
            </a:pPr>
            <a:r>
              <a:rPr lang="it-IT" altLang="it-IT" sz="2800" b="1" i="1">
                <a:solidFill>
                  <a:srgbClr val="990000"/>
                </a:solidFill>
                <a:latin typeface="Calibri" pitchFamily="34" charset="0"/>
                <a:cs typeface="Times New Roman" pitchFamily="18" charset="0"/>
              </a:rPr>
              <a:t>    Livelli di </a:t>
            </a:r>
          </a:p>
          <a:p>
            <a:pPr algn="r" eaLnBrk="1" hangingPunct="1">
              <a:buFont typeface="Wingdings" pitchFamily="2" charset="2"/>
              <a:buNone/>
            </a:pPr>
            <a:r>
              <a:rPr lang="it-IT" altLang="it-IT" sz="2800" b="1" i="1">
                <a:solidFill>
                  <a:srgbClr val="990000"/>
                </a:solidFill>
                <a:latin typeface="Calibri" pitchFamily="34" charset="0"/>
                <a:cs typeface="Times New Roman" pitchFamily="18" charset="0"/>
              </a:rPr>
              <a:t>apprendimento  </a:t>
            </a:r>
          </a:p>
          <a:p>
            <a:pPr algn="r" eaLnBrk="1" hangingPunct="1">
              <a:buFont typeface="Wingdings" pitchFamily="2" charset="2"/>
              <a:buNone/>
            </a:pPr>
            <a:r>
              <a:rPr lang="it-IT" altLang="it-IT" sz="2800" b="1" i="1">
                <a:solidFill>
                  <a:srgbClr val="990000"/>
                </a:solidFill>
                <a:latin typeface="Calibri" pitchFamily="34" charset="0"/>
                <a:cs typeface="Times New Roman" pitchFamily="18" charset="0"/>
              </a:rPr>
              <a:t>diversificati</a:t>
            </a:r>
          </a:p>
        </p:txBody>
      </p:sp>
      <p:pic>
        <p:nvPicPr>
          <p:cNvPr id="6149" name="Picture 8" descr="D:\Documenti\modena 10°\13 maggio\images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0313" y="1857375"/>
            <a:ext cx="4038600" cy="4000500"/>
          </a:xfrm>
          <a:prstGeom prst="rect">
            <a:avLst/>
          </a:prstGeom>
          <a:solidFill>
            <a:schemeClr val="bg2">
              <a:alpha val="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8" name="Text Box 12" descr="Carta di giornale"/>
          <p:cNvSpPr txBox="1">
            <a:spLocks noChangeArrowheads="1"/>
          </p:cNvSpPr>
          <p:nvPr/>
        </p:nvSpPr>
        <p:spPr bwMode="auto">
          <a:xfrm>
            <a:off x="6482001" y="3974208"/>
            <a:ext cx="2397125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r" eaLnBrk="1" hangingPunct="1">
              <a:buFont typeface="Wingdings" pitchFamily="2" charset="2"/>
              <a:buNone/>
            </a:pPr>
            <a:r>
              <a:rPr lang="it-IT" altLang="it-IT" sz="2800" b="1" i="1" dirty="0">
                <a:solidFill>
                  <a:srgbClr val="990000"/>
                </a:solidFill>
                <a:latin typeface="Calibri" pitchFamily="34" charset="0"/>
                <a:cs typeface="Times New Roman" pitchFamily="18" charset="0"/>
              </a:rPr>
              <a:t>Carenti</a:t>
            </a:r>
          </a:p>
          <a:p>
            <a:pPr algn="r" eaLnBrk="1" hangingPunct="1">
              <a:buFont typeface="Wingdings" pitchFamily="2" charset="2"/>
              <a:buNone/>
            </a:pPr>
            <a:r>
              <a:rPr lang="it-IT" altLang="it-IT" sz="2800" b="1" i="1" dirty="0">
                <a:solidFill>
                  <a:srgbClr val="990000"/>
                </a:solidFill>
                <a:latin typeface="Calibri" pitchFamily="34" charset="0"/>
                <a:cs typeface="Times New Roman" pitchFamily="18" charset="0"/>
              </a:rPr>
              <a:t> abilità relazionali</a:t>
            </a:r>
          </a:p>
        </p:txBody>
      </p:sp>
      <p:sp>
        <p:nvSpPr>
          <p:cNvPr id="5129" name="Text Box 13" descr="Carta di giornale"/>
          <p:cNvSpPr txBox="1">
            <a:spLocks noChangeArrowheads="1"/>
          </p:cNvSpPr>
          <p:nvPr/>
        </p:nvSpPr>
        <p:spPr bwMode="auto">
          <a:xfrm>
            <a:off x="144701" y="3564581"/>
            <a:ext cx="2835275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it-IT" altLang="it-IT" sz="2800" b="1" i="1" dirty="0">
                <a:solidFill>
                  <a:srgbClr val="990000"/>
                </a:solidFill>
                <a:latin typeface="Calibri" pitchFamily="34" charset="0"/>
                <a:cs typeface="Times New Roman" pitchFamily="18" charset="0"/>
              </a:rPr>
              <a:t>Costrutti </a:t>
            </a:r>
          </a:p>
          <a:p>
            <a:pPr eaLnBrk="1" hangingPunct="1">
              <a:buFont typeface="Wingdings" pitchFamily="2" charset="2"/>
              <a:buNone/>
            </a:pPr>
            <a:r>
              <a:rPr lang="it-IT" altLang="it-IT" sz="2800" b="1" i="1" dirty="0">
                <a:solidFill>
                  <a:srgbClr val="990000"/>
                </a:solidFill>
                <a:latin typeface="Calibri" pitchFamily="34" charset="0"/>
                <a:cs typeface="Times New Roman" pitchFamily="18" charset="0"/>
              </a:rPr>
              <a:t>emotivi </a:t>
            </a:r>
          </a:p>
          <a:p>
            <a:pPr eaLnBrk="1" hangingPunct="1">
              <a:buFont typeface="Wingdings" pitchFamily="2" charset="2"/>
              <a:buNone/>
            </a:pPr>
            <a:r>
              <a:rPr lang="it-IT" altLang="it-IT" sz="2800" b="1" i="1" dirty="0">
                <a:solidFill>
                  <a:srgbClr val="990000"/>
                </a:solidFill>
                <a:latin typeface="Calibri" pitchFamily="34" charset="0"/>
                <a:cs typeface="Times New Roman" pitchFamily="18" charset="0"/>
              </a:rPr>
              <a:t>fragili</a:t>
            </a:r>
          </a:p>
        </p:txBody>
      </p:sp>
      <p:sp>
        <p:nvSpPr>
          <p:cNvPr id="5130" name="Text Box 14" descr="Carta di giornale"/>
          <p:cNvSpPr txBox="1">
            <a:spLocks noChangeArrowheads="1"/>
          </p:cNvSpPr>
          <p:nvPr/>
        </p:nvSpPr>
        <p:spPr bwMode="auto">
          <a:xfrm>
            <a:off x="3131840" y="972473"/>
            <a:ext cx="2154238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>
              <a:buFont typeface="Wingdings" pitchFamily="2" charset="2"/>
              <a:buNone/>
            </a:pPr>
            <a:r>
              <a:rPr lang="it-IT" altLang="it-IT" sz="2800" b="1" i="1" dirty="0">
                <a:solidFill>
                  <a:srgbClr val="990000"/>
                </a:solidFill>
                <a:latin typeface="Calibri" pitchFamily="34" charset="0"/>
                <a:cs typeface="Times New Roman" pitchFamily="18" charset="0"/>
              </a:rPr>
              <a:t>Limitata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it-IT" altLang="it-IT" sz="2800" b="1" i="1" dirty="0">
                <a:solidFill>
                  <a:srgbClr val="990000"/>
                </a:solidFill>
                <a:latin typeface="Calibri" pitchFamily="34" charset="0"/>
                <a:cs typeface="Times New Roman" pitchFamily="18" charset="0"/>
              </a:rPr>
              <a:t>autonomia</a:t>
            </a:r>
          </a:p>
        </p:txBody>
      </p:sp>
      <p:sp>
        <p:nvSpPr>
          <p:cNvPr id="5131" name="Text Box 15" descr="Carta di giornale"/>
          <p:cNvSpPr txBox="1">
            <a:spLocks noChangeArrowheads="1"/>
          </p:cNvSpPr>
          <p:nvPr/>
        </p:nvSpPr>
        <p:spPr bwMode="auto">
          <a:xfrm>
            <a:off x="226164" y="1656091"/>
            <a:ext cx="319405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it-IT" altLang="it-IT" sz="2800" b="1" i="1" dirty="0">
                <a:solidFill>
                  <a:srgbClr val="990000"/>
                </a:solidFill>
                <a:latin typeface="Calibri" panose="020F0502020204030204" pitchFamily="34" charset="0"/>
                <a:cs typeface="Times New Roman" pitchFamily="18" charset="0"/>
              </a:rPr>
              <a:t>Demotivazione</a:t>
            </a:r>
          </a:p>
        </p:txBody>
      </p:sp>
      <p:sp>
        <p:nvSpPr>
          <p:cNvPr id="24" name="Text Box 14" descr="Carta di giornale"/>
          <p:cNvSpPr txBox="1">
            <a:spLocks noChangeArrowheads="1"/>
          </p:cNvSpPr>
          <p:nvPr/>
        </p:nvSpPr>
        <p:spPr bwMode="auto">
          <a:xfrm>
            <a:off x="5537438" y="2524126"/>
            <a:ext cx="3216275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r" eaLnBrk="1" hangingPunct="1">
              <a:buFont typeface="Wingdings" pitchFamily="2" charset="2"/>
              <a:buNone/>
            </a:pPr>
            <a:r>
              <a:rPr lang="it-IT" altLang="it-IT" sz="2800" b="1" i="1">
                <a:solidFill>
                  <a:srgbClr val="990000"/>
                </a:solidFill>
                <a:latin typeface="Calibri" panose="020F0502020204030204" pitchFamily="34" charset="0"/>
                <a:cs typeface="Times New Roman" pitchFamily="18" charset="0"/>
              </a:rPr>
              <a:t>Bisogni educativi speciali</a:t>
            </a:r>
          </a:p>
        </p:txBody>
      </p:sp>
      <p:sp>
        <p:nvSpPr>
          <p:cNvPr id="6155" name="Text Box 14" descr="Carta di giornale"/>
          <p:cNvSpPr txBox="1">
            <a:spLocks noChangeArrowheads="1"/>
          </p:cNvSpPr>
          <p:nvPr/>
        </p:nvSpPr>
        <p:spPr bwMode="auto">
          <a:xfrm>
            <a:off x="3602038" y="6037263"/>
            <a:ext cx="18954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>
              <a:buFont typeface="Wingdings" pitchFamily="2" charset="2"/>
              <a:buNone/>
            </a:pPr>
            <a:r>
              <a:rPr lang="it-IT" altLang="it-IT" sz="2400" b="1" i="1">
                <a:solidFill>
                  <a:prstClr val="white"/>
                </a:solidFill>
                <a:latin typeface="Calibri" pitchFamily="34" charset="0"/>
                <a:cs typeface="Times New Roman" pitchFamily="18" charset="0"/>
              </a:rPr>
              <a:t>…</a:t>
            </a:r>
          </a:p>
        </p:txBody>
      </p:sp>
      <p:sp>
        <p:nvSpPr>
          <p:cNvPr id="13" name="Text Box 14" descr="Carta di giornale"/>
          <p:cNvSpPr>
            <a:spLocks noGrp="1" noChangeArrowheads="1"/>
          </p:cNvSpPr>
          <p:nvPr>
            <p:ph idx="1"/>
          </p:nvPr>
        </p:nvSpPr>
        <p:spPr>
          <a:xfrm>
            <a:off x="116119" y="2348880"/>
            <a:ext cx="4368800" cy="954107"/>
          </a:xfrm>
        </p:spPr>
        <p:txBody>
          <a:bodyPr>
            <a:spAutoFit/>
          </a:bodyPr>
          <a:lstStyle/>
          <a:p>
            <a:pPr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it-IT" altLang="it-IT" sz="2800" b="1" i="1" dirty="0" smtClean="0">
                <a:solidFill>
                  <a:srgbClr val="990000"/>
                </a:solidFill>
                <a:latin typeface="Calibri" panose="020F0502020204030204" pitchFamily="34" charset="0"/>
                <a:cs typeface="Times New Roman" pitchFamily="18" charset="0"/>
              </a:rPr>
              <a:t>Difficile gestione 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it-IT" altLang="it-IT" sz="2800" b="1" i="1" dirty="0" smtClean="0">
                <a:solidFill>
                  <a:srgbClr val="990000"/>
                </a:solidFill>
                <a:latin typeface="Calibri" panose="020F0502020204030204" pitchFamily="34" charset="0"/>
                <a:cs typeface="Times New Roman" pitchFamily="18" charset="0"/>
              </a:rPr>
              <a:t>della classe</a:t>
            </a:r>
          </a:p>
        </p:txBody>
      </p:sp>
      <p:sp>
        <p:nvSpPr>
          <p:cNvPr id="17" name="Text Box 12" descr="Carta di giornale"/>
          <p:cNvSpPr txBox="1">
            <a:spLocks noChangeArrowheads="1"/>
          </p:cNvSpPr>
          <p:nvPr/>
        </p:nvSpPr>
        <p:spPr bwMode="auto">
          <a:xfrm>
            <a:off x="11591" y="5445224"/>
            <a:ext cx="2616193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it-IT" altLang="it-IT" sz="2800" b="1" i="1" dirty="0">
                <a:solidFill>
                  <a:srgbClr val="990000"/>
                </a:solidFill>
                <a:latin typeface="Calibri" panose="020F0502020204030204" pitchFamily="34" charset="0"/>
                <a:cs typeface="Times New Roman" pitchFamily="18" charset="0"/>
              </a:rPr>
              <a:t>Risultati </a:t>
            </a:r>
            <a:endParaRPr lang="it-IT" altLang="it-IT" sz="2800" b="1" i="1" dirty="0" smtClean="0">
              <a:solidFill>
                <a:srgbClr val="990000"/>
              </a:solidFill>
              <a:latin typeface="Calibri" panose="020F0502020204030204" pitchFamily="34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it-IT" altLang="it-IT" sz="2800" b="1" i="1" dirty="0" smtClean="0">
                <a:solidFill>
                  <a:srgbClr val="990000"/>
                </a:solidFill>
                <a:latin typeface="Calibri" panose="020F0502020204030204" pitchFamily="34" charset="0"/>
                <a:cs typeface="Times New Roman" pitchFamily="18" charset="0"/>
              </a:rPr>
              <a:t>insoddisfacenti</a:t>
            </a:r>
            <a:endParaRPr lang="it-IT" altLang="it-IT" sz="2800" b="1" i="1" dirty="0">
              <a:solidFill>
                <a:srgbClr val="990000"/>
              </a:solidFill>
              <a:latin typeface="Calibri" panose="020F0502020204030204" pitchFamily="34" charset="0"/>
              <a:cs typeface="Times New Roman" pitchFamily="18" charset="0"/>
            </a:endParaRPr>
          </a:p>
        </p:txBody>
      </p:sp>
      <p:sp>
        <p:nvSpPr>
          <p:cNvPr id="2" name="CasellaDiTesto 1"/>
          <p:cNvSpPr txBox="1"/>
          <p:nvPr/>
        </p:nvSpPr>
        <p:spPr>
          <a:xfrm>
            <a:off x="6276407" y="5579550"/>
            <a:ext cx="28083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b="1" i="1" dirty="0" smtClean="0">
                <a:solidFill>
                  <a:srgbClr val="990000"/>
                </a:solidFill>
                <a:latin typeface="Calibri" panose="020F0502020204030204" pitchFamily="34" charset="0"/>
              </a:rPr>
              <a:t>Clima di classe</a:t>
            </a:r>
            <a:endParaRPr lang="it-IT" sz="2800" b="1" i="1" dirty="0">
              <a:solidFill>
                <a:srgbClr val="990000"/>
              </a:solidFill>
              <a:latin typeface="Calibri" panose="020F0502020204030204" pitchFamily="34" charset="0"/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3602038" y="6006997"/>
            <a:ext cx="2005036" cy="46166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it-IT" sz="2400" b="1" dirty="0" smtClean="0">
                <a:solidFill>
                  <a:srgbClr val="990000"/>
                </a:solidFill>
                <a:latin typeface="Calibri" panose="020F0502020204030204" pitchFamily="34" charset="0"/>
              </a:rPr>
              <a:t>COMPETENZE</a:t>
            </a:r>
            <a:r>
              <a:rPr lang="it-IT" dirty="0" smtClean="0"/>
              <a:t>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866913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/>
      <p:bldP spid="5124" grpId="0"/>
      <p:bldP spid="5125" grpId="0"/>
      <p:bldP spid="5128" grpId="0"/>
      <p:bldP spid="5129" grpId="0"/>
      <p:bldP spid="5130" grpId="0"/>
      <p:bldP spid="5131" grpId="0"/>
      <p:bldP spid="24" grpId="0"/>
      <p:bldP spid="13" grpId="0" build="p"/>
      <p:bldP spid="17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228600"/>
            <a:ext cx="7434263" cy="511175"/>
          </a:xfrm>
        </p:spPr>
        <p:txBody>
          <a:bodyPr>
            <a:normAutofit fontScale="90000"/>
          </a:bodyPr>
          <a:lstStyle/>
          <a:p>
            <a:r>
              <a:rPr lang="it-IT" altLang="it-IT" sz="2800" b="1" cap="none" dirty="0" smtClean="0">
                <a:solidFill>
                  <a:srgbClr val="990000"/>
                </a:solidFill>
                <a:effectLst/>
                <a:latin typeface="Verdana" pitchFamily="34" charset="0"/>
              </a:rPr>
              <a:t>UNO SGUARDO AL FUTURO</a:t>
            </a:r>
          </a:p>
        </p:txBody>
      </p:sp>
      <p:pic>
        <p:nvPicPr>
          <p:cNvPr id="40963" name="Picture 3" descr="D:\Documenti\Immagini\cell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838200"/>
            <a:ext cx="3505200" cy="282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4" name="AutoShape 4"/>
          <p:cNvSpPr>
            <a:spLocks noChangeArrowheads="1"/>
          </p:cNvSpPr>
          <p:nvPr/>
        </p:nvSpPr>
        <p:spPr bwMode="auto">
          <a:xfrm>
            <a:off x="-23813" y="3665538"/>
            <a:ext cx="3962401" cy="3124200"/>
          </a:xfrm>
          <a:prstGeom prst="wedgeRoundRectCallout">
            <a:avLst>
              <a:gd name="adj1" fmla="val -13542"/>
              <a:gd name="adj2" fmla="val -64940"/>
              <a:gd name="adj3" fmla="val 16667"/>
            </a:avLst>
          </a:prstGeom>
          <a:solidFill>
            <a:schemeClr val="bg1"/>
          </a:solidFill>
          <a:ln w="9525">
            <a:solidFill>
              <a:srgbClr val="99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>
              <a:lnSpc>
                <a:spcPct val="60000"/>
              </a:lnSpc>
            </a:pPr>
            <a:endParaRPr lang="it-IT" altLang="it-IT" sz="2000" b="1" i="1">
              <a:solidFill>
                <a:srgbClr val="000066"/>
              </a:solidFill>
              <a:latin typeface="Calibri" pitchFamily="34" charset="0"/>
            </a:endParaRPr>
          </a:p>
          <a:p>
            <a:pPr algn="ctr" eaLnBrk="1" hangingPunct="1"/>
            <a:r>
              <a:rPr lang="it-IT" altLang="it-IT" sz="2200" b="1" i="1">
                <a:solidFill>
                  <a:srgbClr val="000066"/>
                </a:solidFill>
                <a:latin typeface="Calibri" pitchFamily="34" charset="0"/>
              </a:rPr>
              <a:t>Il modello di sviluppo futuro </a:t>
            </a:r>
          </a:p>
          <a:p>
            <a:pPr algn="ctr" eaLnBrk="1" hangingPunct="1"/>
            <a:r>
              <a:rPr lang="it-IT" altLang="it-IT" sz="2200" b="1" i="1">
                <a:solidFill>
                  <a:srgbClr val="000066"/>
                </a:solidFill>
                <a:latin typeface="Calibri" pitchFamily="34" charset="0"/>
              </a:rPr>
              <a:t>è il team.</a:t>
            </a:r>
          </a:p>
          <a:p>
            <a:pPr algn="ctr" eaLnBrk="1" hangingPunct="1"/>
            <a:r>
              <a:rPr lang="it-IT" altLang="it-IT" sz="2200" b="1" i="1">
                <a:solidFill>
                  <a:srgbClr val="000066"/>
                </a:solidFill>
                <a:latin typeface="Calibri" pitchFamily="34" charset="0"/>
              </a:rPr>
              <a:t>La complessità del mondo di oggi non consente più </a:t>
            </a:r>
          </a:p>
          <a:p>
            <a:pPr algn="ctr" eaLnBrk="1" hangingPunct="1"/>
            <a:r>
              <a:rPr lang="it-IT" altLang="it-IT" sz="2200" b="1" i="1">
                <a:solidFill>
                  <a:srgbClr val="000066"/>
                </a:solidFill>
                <a:latin typeface="Calibri" pitchFamily="34" charset="0"/>
              </a:rPr>
              <a:t>risposte individuali.</a:t>
            </a:r>
          </a:p>
          <a:p>
            <a:pPr algn="ctr" eaLnBrk="1" hangingPunct="1"/>
            <a:r>
              <a:rPr lang="it-IT" altLang="it-IT" sz="2200" b="1" i="1">
                <a:solidFill>
                  <a:srgbClr val="000066"/>
                </a:solidFill>
                <a:latin typeface="Calibri" pitchFamily="34" charset="0"/>
              </a:rPr>
              <a:t>A scuola</a:t>
            </a:r>
          </a:p>
          <a:p>
            <a:pPr algn="ctr" eaLnBrk="1" hangingPunct="1"/>
            <a:r>
              <a:rPr lang="it-IT" altLang="it-IT" sz="2200" b="1" i="1">
                <a:solidFill>
                  <a:srgbClr val="000066"/>
                </a:solidFill>
                <a:latin typeface="Calibri" pitchFamily="34" charset="0"/>
              </a:rPr>
              <a:t>nessun individualismo e </a:t>
            </a:r>
          </a:p>
          <a:p>
            <a:pPr algn="ctr" eaLnBrk="1" hangingPunct="1"/>
            <a:r>
              <a:rPr lang="it-IT" altLang="it-IT" sz="2200" b="1" i="1">
                <a:solidFill>
                  <a:srgbClr val="000066"/>
                </a:solidFill>
                <a:latin typeface="Calibri" pitchFamily="34" charset="0"/>
              </a:rPr>
              <a:t>lavoro di squadra.</a:t>
            </a:r>
          </a:p>
          <a:p>
            <a:pPr algn="ctr" eaLnBrk="1" hangingPunct="1"/>
            <a:endParaRPr lang="it-IT" altLang="it-IT" sz="2000" b="1" i="1">
              <a:solidFill>
                <a:srgbClr val="000066"/>
              </a:solidFill>
              <a:latin typeface="Calibri" pitchFamily="34" charset="0"/>
            </a:endParaRPr>
          </a:p>
        </p:txBody>
      </p:sp>
      <p:pic>
        <p:nvPicPr>
          <p:cNvPr id="40965" name="Picture 5" descr="D:\Documenti\Immagini\de jon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100" y="3068638"/>
            <a:ext cx="3043238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6" name="AutoShape 6"/>
          <p:cNvSpPr>
            <a:spLocks noChangeArrowheads="1"/>
          </p:cNvSpPr>
          <p:nvPr/>
        </p:nvSpPr>
        <p:spPr bwMode="auto">
          <a:xfrm>
            <a:off x="4356100" y="620713"/>
            <a:ext cx="4811713" cy="2592387"/>
          </a:xfrm>
          <a:prstGeom prst="wedgeRoundRectCallout">
            <a:avLst>
              <a:gd name="adj1" fmla="val 6569"/>
              <a:gd name="adj2" fmla="val 71815"/>
              <a:gd name="adj3" fmla="val 16667"/>
            </a:avLst>
          </a:prstGeom>
          <a:solidFill>
            <a:schemeClr val="bg1"/>
          </a:solidFill>
          <a:ln w="9525">
            <a:solidFill>
              <a:srgbClr val="99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it-IT" altLang="it-IT" sz="2200" b="1" i="1">
                <a:solidFill>
                  <a:srgbClr val="000066"/>
                </a:solidFill>
                <a:latin typeface="Calibri" pitchFamily="34" charset="0"/>
              </a:rPr>
              <a:t>Più che le competenze dei singoli individui, alle elementari come all’università, è fondamentale sviluppare la capacità di scambiarsi informazioni, di confrontare punti di vista diversi, di lavorare in squadra alla soluzione dei problemi</a:t>
            </a:r>
            <a:r>
              <a:rPr lang="it-IT" altLang="it-IT" sz="2000" b="1" i="1">
                <a:latin typeface="Calibri" pitchFamily="34" charset="0"/>
              </a:rPr>
              <a:t>.</a:t>
            </a:r>
          </a:p>
          <a:p>
            <a:pPr algn="ctr" eaLnBrk="1" hangingPunct="1"/>
            <a:endParaRPr lang="it-IT" altLang="it-IT" sz="2000" b="1" i="1">
              <a:latin typeface="Calibri" pitchFamily="34" charset="0"/>
            </a:endParaRPr>
          </a:p>
        </p:txBody>
      </p:sp>
      <p:sp>
        <p:nvSpPr>
          <p:cNvPr id="29703" name="Rettangolo 1"/>
          <p:cNvSpPr>
            <a:spLocks noChangeArrowheads="1"/>
          </p:cNvSpPr>
          <p:nvPr/>
        </p:nvSpPr>
        <p:spPr bwMode="auto">
          <a:xfrm>
            <a:off x="3119437" y="3311595"/>
            <a:ext cx="122872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it-IT" altLang="it-IT" sz="2000" b="1" i="1" dirty="0">
                <a:solidFill>
                  <a:srgbClr val="990000"/>
                </a:solidFill>
                <a:latin typeface="Calibri" panose="020F0502020204030204" pitchFamily="34" charset="0"/>
              </a:rPr>
              <a:t>P.G. Celli</a:t>
            </a:r>
          </a:p>
          <a:p>
            <a:pPr eaLnBrk="1" hangingPunct="1"/>
            <a:r>
              <a:rPr lang="it-IT" altLang="it-IT" sz="2000" b="1" i="1" dirty="0">
                <a:solidFill>
                  <a:srgbClr val="990000"/>
                </a:solidFill>
                <a:latin typeface="Calibri" panose="020F0502020204030204" pitchFamily="34" charset="0"/>
              </a:rPr>
              <a:t>LUISS</a:t>
            </a:r>
          </a:p>
        </p:txBody>
      </p:sp>
      <p:sp>
        <p:nvSpPr>
          <p:cNvPr id="29704" name="Rettangolo 2"/>
          <p:cNvSpPr>
            <a:spLocks noChangeArrowheads="1"/>
          </p:cNvSpPr>
          <p:nvPr/>
        </p:nvSpPr>
        <p:spPr bwMode="auto">
          <a:xfrm>
            <a:off x="7596188" y="4095750"/>
            <a:ext cx="1417637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it-IT" altLang="it-IT" sz="2000" b="1" i="1" dirty="0" err="1">
                <a:solidFill>
                  <a:srgbClr val="990000"/>
                </a:solidFill>
                <a:latin typeface="Calibri" panose="020F0502020204030204" pitchFamily="34" charset="0"/>
              </a:rPr>
              <a:t>J.De</a:t>
            </a:r>
            <a:r>
              <a:rPr lang="it-IT" altLang="it-IT" sz="2000" b="1" i="1" dirty="0">
                <a:solidFill>
                  <a:srgbClr val="990000"/>
                </a:solidFill>
                <a:latin typeface="Calibri" panose="020F0502020204030204" pitchFamily="34" charset="0"/>
              </a:rPr>
              <a:t> Jong</a:t>
            </a:r>
          </a:p>
          <a:p>
            <a:pPr eaLnBrk="1" hangingPunct="1"/>
            <a:r>
              <a:rPr lang="it-IT" altLang="it-IT" sz="2000" b="1" i="1" dirty="0">
                <a:solidFill>
                  <a:srgbClr val="990000"/>
                </a:solidFill>
                <a:latin typeface="Calibri" panose="020F0502020204030204" pitchFamily="34" charset="0"/>
              </a:rPr>
              <a:t>OCSE PISA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4" grpId="0" animBg="1" autoUpdateAnimBg="0"/>
      <p:bldP spid="40966" grpId="0" animBg="1" autoUpdateAnimBg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3" y="2132856"/>
            <a:ext cx="6300699" cy="3528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ttangolo 2"/>
          <p:cNvSpPr>
            <a:spLocks noChangeArrowheads="1"/>
          </p:cNvSpPr>
          <p:nvPr/>
        </p:nvSpPr>
        <p:spPr bwMode="auto">
          <a:xfrm>
            <a:off x="323528" y="5949280"/>
            <a:ext cx="23535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it-IT" altLang="it-IT" sz="2000" b="1" i="1" dirty="0" smtClean="0">
                <a:solidFill>
                  <a:srgbClr val="990000"/>
                </a:solidFill>
                <a:latin typeface="Calibri" panose="020F0502020204030204" pitchFamily="34" charset="0"/>
              </a:rPr>
              <a:t>M. </a:t>
            </a:r>
            <a:r>
              <a:rPr lang="it-IT" altLang="it-IT" sz="2000" b="1" i="1" dirty="0" err="1" smtClean="0">
                <a:solidFill>
                  <a:srgbClr val="990000"/>
                </a:solidFill>
                <a:latin typeface="Calibri" panose="020F0502020204030204" pitchFamily="34" charset="0"/>
              </a:rPr>
              <a:t>Zuckerberg</a:t>
            </a:r>
            <a:endParaRPr lang="it-IT" altLang="it-IT" sz="2000" b="1" i="1" dirty="0">
              <a:solidFill>
                <a:srgbClr val="990000"/>
              </a:solidFill>
              <a:latin typeface="Calibri" panose="020F0502020204030204" pitchFamily="34" charset="0"/>
            </a:endParaRPr>
          </a:p>
        </p:txBody>
      </p:sp>
      <p:sp>
        <p:nvSpPr>
          <p:cNvPr id="5" name="Fumetto 2 4"/>
          <p:cNvSpPr/>
          <p:nvPr/>
        </p:nvSpPr>
        <p:spPr>
          <a:xfrm>
            <a:off x="5148064" y="1856"/>
            <a:ext cx="4165476" cy="2016224"/>
          </a:xfrm>
          <a:prstGeom prst="wedgeRoundRectCallout">
            <a:avLst>
              <a:gd name="adj1" fmla="val -61598"/>
              <a:gd name="adj2" fmla="val 59695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it-IT" sz="2400" b="1" i="1" dirty="0" smtClean="0">
                <a:solidFill>
                  <a:srgbClr val="0033CC"/>
                </a:solidFill>
                <a:latin typeface="Calibri" panose="020F0502020204030204" pitchFamily="34" charset="0"/>
              </a:rPr>
              <a:t>Il segreto del successo </a:t>
            </a:r>
          </a:p>
          <a:p>
            <a:pPr algn="ctr">
              <a:defRPr/>
            </a:pPr>
            <a:r>
              <a:rPr lang="it-IT" sz="2400" b="1" i="1" dirty="0" smtClean="0">
                <a:solidFill>
                  <a:srgbClr val="0033CC"/>
                </a:solidFill>
                <a:latin typeface="Calibri" panose="020F0502020204030204" pitchFamily="34" charset="0"/>
              </a:rPr>
              <a:t>è il lavoro di squadra.</a:t>
            </a:r>
          </a:p>
          <a:p>
            <a:pPr algn="ctr">
              <a:defRPr/>
            </a:pPr>
            <a:r>
              <a:rPr lang="it-IT" sz="2400" b="1" i="1" dirty="0" smtClean="0">
                <a:solidFill>
                  <a:srgbClr val="0033CC"/>
                </a:solidFill>
                <a:latin typeface="Calibri" panose="020F0502020204030204" pitchFamily="34" charset="0"/>
              </a:rPr>
              <a:t> </a:t>
            </a:r>
            <a:r>
              <a:rPr lang="it-IT" sz="2400" b="1" i="1" dirty="0" smtClean="0">
                <a:solidFill>
                  <a:srgbClr val="0033CC"/>
                </a:solidFill>
                <a:latin typeface="Calibri" panose="020F0502020204030204" pitchFamily="34" charset="0"/>
              </a:rPr>
              <a:t>Nessuno può farcela da solo.</a:t>
            </a:r>
            <a:endParaRPr lang="it-IT" sz="2400" b="1" i="1" dirty="0">
              <a:solidFill>
                <a:srgbClr val="0033CC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2346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F622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olo 1"/>
          <p:cNvSpPr>
            <a:spLocks noGrp="1"/>
          </p:cNvSpPr>
          <p:nvPr>
            <p:ph type="title"/>
          </p:nvPr>
        </p:nvSpPr>
        <p:spPr>
          <a:xfrm>
            <a:off x="468313" y="115888"/>
            <a:ext cx="8423275" cy="1044575"/>
          </a:xfrm>
        </p:spPr>
        <p:txBody>
          <a:bodyPr/>
          <a:lstStyle/>
          <a:p>
            <a:pPr algn="l" eaLnBrk="1" hangingPunct="1"/>
            <a:r>
              <a:rPr lang="it-IT" altLang="it-IT" sz="3200" b="1" smtClean="0">
                <a:solidFill>
                  <a:srgbClr val="FFFF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COME E’ ANDATA OGGI?</a:t>
            </a:r>
            <a:br>
              <a:rPr lang="it-IT" altLang="it-IT" sz="3200" b="1" smtClean="0">
                <a:solidFill>
                  <a:srgbClr val="FFFF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it-IT" altLang="it-IT" sz="3200" b="1" smtClean="0">
                <a:solidFill>
                  <a:srgbClr val="FFFF00"/>
                </a:solidFill>
              </a:rPr>
              <a:t> </a:t>
            </a:r>
          </a:p>
        </p:txBody>
      </p:sp>
      <p:sp>
        <p:nvSpPr>
          <p:cNvPr id="19459" name="Segnaposto contenuto 2"/>
          <p:cNvSpPr>
            <a:spLocks noGrp="1"/>
          </p:cNvSpPr>
          <p:nvPr>
            <p:ph idx="1"/>
          </p:nvPr>
        </p:nvSpPr>
        <p:spPr>
          <a:xfrm>
            <a:off x="468313" y="1773238"/>
            <a:ext cx="8064500" cy="4391025"/>
          </a:xfrm>
          <a:blipFill>
            <a:blip r:embed="rId2"/>
            <a:tile tx="0" ty="0" sx="100000" sy="100000" flip="none" algn="tl"/>
          </a:blipFill>
          <a:ln w="28575">
            <a:solidFill>
              <a:schemeClr val="accent6">
                <a:lumMod val="75000"/>
              </a:schemeClr>
            </a:solidFill>
          </a:ln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it-IT" altLang="it-IT" sz="2800" b="1" i="1" dirty="0" smtClean="0">
                <a:solidFill>
                  <a:srgbClr val="003300"/>
                </a:solidFill>
              </a:rPr>
              <a:t>Come siete stati divisi in gruppi? Perché?</a:t>
            </a:r>
          </a:p>
          <a:p>
            <a:pPr marL="0" indent="0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it-IT" altLang="it-IT" sz="800" b="1" dirty="0" smtClean="0">
              <a:solidFill>
                <a:srgbClr val="00330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it-IT" altLang="it-IT" b="1" dirty="0" smtClean="0">
                <a:solidFill>
                  <a:srgbClr val="003300"/>
                </a:solidFill>
              </a:rPr>
              <a:t> </a:t>
            </a:r>
            <a:r>
              <a:rPr lang="it-IT" altLang="it-IT" sz="2800" b="1" i="1" dirty="0" smtClean="0">
                <a:solidFill>
                  <a:srgbClr val="003300"/>
                </a:solidFill>
              </a:rPr>
              <a:t>Pensate che la strutturazione delle attività vi abbia  aiutato ad apprendere? Perché?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/>
            </a:pPr>
            <a:endParaRPr lang="it-IT" altLang="it-IT" sz="1400" b="1" i="1" dirty="0" smtClean="0">
              <a:solidFill>
                <a:srgbClr val="003300"/>
              </a:solidFill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it-IT" altLang="it-IT" sz="2800" b="1" i="1" dirty="0" smtClean="0">
                <a:solidFill>
                  <a:srgbClr val="003300"/>
                </a:solidFill>
              </a:rPr>
              <a:t>Quale </a:t>
            </a:r>
            <a:r>
              <a:rPr lang="it-IT" altLang="it-IT" sz="2800" b="1" i="1" dirty="0">
                <a:solidFill>
                  <a:srgbClr val="003300"/>
                </a:solidFill>
              </a:rPr>
              <a:t>vi sembra la cosa più importante che avete imparato oggi? Perché è importante?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Font typeface="Wingdings 2" pitchFamily="18" charset="2"/>
              <a:buNone/>
              <a:defRPr/>
            </a:pPr>
            <a:endParaRPr lang="it-IT" altLang="it-IT" sz="1400" b="1" dirty="0" smtClean="0">
              <a:solidFill>
                <a:srgbClr val="003300"/>
              </a:solidFill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it-IT" altLang="it-IT" sz="2800" b="1" i="1" dirty="0" smtClean="0">
                <a:solidFill>
                  <a:srgbClr val="003300"/>
                </a:solidFill>
              </a:rPr>
              <a:t>Come avete svolto le attività? In che cosa potreste migliorare per rendere più produttivo il lavoro?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it-IT" altLang="it-IT" sz="2800" b="1" dirty="0" smtClean="0">
              <a:solidFill>
                <a:srgbClr val="003300"/>
              </a:solidFill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it-IT" altLang="it-IT" b="1" dirty="0" smtClean="0">
              <a:solidFill>
                <a:srgbClr val="003300"/>
              </a:solidFill>
            </a:endParaRP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Font typeface="Wingdings 2" pitchFamily="18" charset="2"/>
              <a:buNone/>
              <a:defRPr/>
            </a:pPr>
            <a:endParaRPr lang="it-IT" altLang="it-IT" b="1" dirty="0" smtClean="0">
              <a:solidFill>
                <a:srgbClr val="00330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it-IT" altLang="it-IT" b="1" dirty="0" smtClean="0">
              <a:solidFill>
                <a:srgbClr val="00330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it-IT" altLang="it-IT" b="1" dirty="0" smtClean="0">
              <a:solidFill>
                <a:srgbClr val="003300"/>
              </a:solidFill>
            </a:endParaRPr>
          </a:p>
        </p:txBody>
      </p:sp>
      <p:sp>
        <p:nvSpPr>
          <p:cNvPr id="4" name="AutoShape 6"/>
          <p:cNvSpPr txBox="1">
            <a:spLocks noChangeArrowheads="1"/>
          </p:cNvSpPr>
          <p:nvPr/>
        </p:nvSpPr>
        <p:spPr bwMode="auto">
          <a:xfrm rot="774219">
            <a:off x="6513513" y="407988"/>
            <a:ext cx="3003550" cy="893762"/>
          </a:xfrm>
          <a:prstGeom prst="wave">
            <a:avLst>
              <a:gd name="adj1" fmla="val 13005"/>
              <a:gd name="adj2" fmla="val 0"/>
            </a:avLst>
          </a:prstGeom>
          <a:solidFill>
            <a:schemeClr val="accent4">
              <a:lumMod val="20000"/>
              <a:lumOff val="80000"/>
            </a:schemeClr>
          </a:solidFill>
          <a:ln w="31750" cap="flat" cmpd="sng" algn="ctr">
            <a:solidFill>
              <a:schemeClr val="accent6">
                <a:lumMod val="75000"/>
              </a:schemeClr>
            </a:solidFill>
            <a:prstDash val="solid"/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b"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8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 algn="ctr">
              <a:spcBef>
                <a:spcPts val="250"/>
              </a:spcBef>
              <a:buClr>
                <a:srgbClr val="4F81BD"/>
              </a:buClr>
              <a:buSzPct val="80000"/>
              <a:buFont typeface="Wingdings 2" pitchFamily="18" charset="2"/>
              <a:buNone/>
              <a:defRPr/>
            </a:pPr>
            <a:r>
              <a:rPr lang="it-IT" altLang="it-IT" sz="2200" b="1" i="1" dirty="0" smtClean="0">
                <a:solidFill>
                  <a:srgbClr val="000000"/>
                </a:solidFill>
                <a:latin typeface="Calibri"/>
              </a:rPr>
              <a:t>Penne al centro</a:t>
            </a:r>
            <a:endParaRPr lang="it-IT" altLang="it-IT" sz="2200" b="1" i="1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56493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build="p" animBg="1"/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 txBox="1">
            <a:spLocks noChangeArrowheads="1"/>
          </p:cNvSpPr>
          <p:nvPr/>
        </p:nvSpPr>
        <p:spPr bwMode="auto">
          <a:xfrm>
            <a:off x="263525" y="5035550"/>
            <a:ext cx="8183563" cy="160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r>
              <a:rPr lang="it-IT" altLang="it-IT" sz="3200" b="1" dirty="0">
                <a:solidFill>
                  <a:srgbClr val="8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CHE COS’È </a:t>
            </a:r>
            <a:br>
              <a:rPr lang="it-IT" altLang="it-IT" sz="3200" b="1" dirty="0">
                <a:solidFill>
                  <a:srgbClr val="8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it-IT" altLang="it-IT" sz="3200" b="1" dirty="0">
                <a:solidFill>
                  <a:srgbClr val="8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L’APPRENDIMENTO </a:t>
            </a:r>
          </a:p>
          <a:p>
            <a:r>
              <a:rPr lang="it-IT" altLang="it-IT" sz="3200" b="1" dirty="0">
                <a:solidFill>
                  <a:srgbClr val="8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COOPERATIVO?</a:t>
            </a:r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404813" y="188913"/>
            <a:ext cx="7921625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it-IT" altLang="it-IT" sz="3200" b="1" dirty="0">
                <a:solidFill>
                  <a:srgbClr val="990000"/>
                </a:solidFill>
                <a:latin typeface="Verdana" pitchFamily="34" charset="0"/>
              </a:rPr>
              <a:t>METODO A MEDIAZIONE SOCIALE</a:t>
            </a:r>
          </a:p>
        </p:txBody>
      </p:sp>
      <p:sp>
        <p:nvSpPr>
          <p:cNvPr id="8197" name="CasellaDiTesto 8"/>
          <p:cNvSpPr txBox="1">
            <a:spLocks noChangeArrowheads="1"/>
          </p:cNvSpPr>
          <p:nvPr/>
        </p:nvSpPr>
        <p:spPr bwMode="auto">
          <a:xfrm>
            <a:off x="3572665" y="997068"/>
            <a:ext cx="5184775" cy="8318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342900" indent="-342900">
              <a:spcBef>
                <a:spcPct val="0"/>
              </a:spcBef>
              <a:buFont typeface="Wingdings" panose="05000000000000000000" pitchFamily="2" charset="2"/>
              <a:buChar char="q"/>
              <a:defRPr/>
            </a:pPr>
            <a:r>
              <a:rPr lang="it-IT" altLang="it-IT" sz="2400" b="1" dirty="0" smtClean="0">
                <a:solidFill>
                  <a:srgbClr val="003300"/>
                </a:solidFill>
              </a:rPr>
              <a:t>Valorizza la </a:t>
            </a:r>
            <a:r>
              <a:rPr lang="it-IT" altLang="it-IT" sz="2400" b="1" dirty="0" smtClean="0">
                <a:solidFill>
                  <a:srgbClr val="990000"/>
                </a:solidFill>
              </a:rPr>
              <a:t>risorsa compagni </a:t>
            </a:r>
          </a:p>
          <a:p>
            <a:pPr>
              <a:spcBef>
                <a:spcPct val="0"/>
              </a:spcBef>
              <a:buFont typeface="Arial" charset="0"/>
              <a:buNone/>
              <a:defRPr/>
            </a:pPr>
            <a:r>
              <a:rPr lang="it-IT" altLang="it-IT" sz="2400" b="1" dirty="0" smtClean="0">
                <a:solidFill>
                  <a:srgbClr val="990000"/>
                </a:solidFill>
              </a:rPr>
              <a:t>     </a:t>
            </a:r>
            <a:r>
              <a:rPr lang="it-IT" altLang="it-IT" sz="2400" b="1" dirty="0" smtClean="0">
                <a:solidFill>
                  <a:srgbClr val="003300"/>
                </a:solidFill>
              </a:rPr>
              <a:t>in compiti di apprendimento</a:t>
            </a:r>
          </a:p>
        </p:txBody>
      </p:sp>
      <p:sp>
        <p:nvSpPr>
          <p:cNvPr id="8198" name="CasellaDiTesto 9"/>
          <p:cNvSpPr txBox="1">
            <a:spLocks noChangeArrowheads="1"/>
          </p:cNvSpPr>
          <p:nvPr/>
        </p:nvSpPr>
        <p:spPr bwMode="auto">
          <a:xfrm>
            <a:off x="3679825" y="1826342"/>
            <a:ext cx="5256212" cy="1200329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342900" indent="-257175">
              <a:spcBef>
                <a:spcPct val="0"/>
              </a:spcBef>
              <a:buFont typeface="Wingdings" panose="05000000000000000000" pitchFamily="2" charset="2"/>
              <a:buChar char="q"/>
              <a:defRPr/>
            </a:pPr>
            <a:r>
              <a:rPr lang="it-IT" altLang="it-IT" sz="2400" b="1" dirty="0" smtClean="0">
                <a:solidFill>
                  <a:srgbClr val="003300"/>
                </a:solidFill>
              </a:rPr>
              <a:t>Sollecita il </a:t>
            </a:r>
          </a:p>
          <a:p>
            <a:pPr marL="85725">
              <a:spcBef>
                <a:spcPct val="0"/>
              </a:spcBef>
              <a:buNone/>
              <a:defRPr/>
            </a:pPr>
            <a:r>
              <a:rPr lang="it-IT" altLang="it-IT" sz="2400" b="1" dirty="0">
                <a:solidFill>
                  <a:srgbClr val="003300"/>
                </a:solidFill>
              </a:rPr>
              <a:t> </a:t>
            </a:r>
            <a:r>
              <a:rPr lang="it-IT" altLang="it-IT" sz="2400" b="1" dirty="0" smtClean="0">
                <a:solidFill>
                  <a:srgbClr val="003300"/>
                </a:solidFill>
              </a:rPr>
              <a:t>   </a:t>
            </a:r>
            <a:r>
              <a:rPr lang="it-IT" altLang="it-IT" sz="2400" b="1" dirty="0" smtClean="0">
                <a:solidFill>
                  <a:srgbClr val="990000"/>
                </a:solidFill>
              </a:rPr>
              <a:t>coinvolgimento attivo di tutti </a:t>
            </a:r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it-IT" altLang="it-IT" sz="2400" b="1" dirty="0" smtClean="0">
                <a:solidFill>
                  <a:srgbClr val="003300"/>
                </a:solidFill>
              </a:rPr>
              <a:t>     gli alunni in attività comuni</a:t>
            </a:r>
          </a:p>
        </p:txBody>
      </p:sp>
      <p:pic>
        <p:nvPicPr>
          <p:cNvPr id="8202" name="Picture 23" descr="arti,articoli di uso comune,cinema,mobili,sale cinematografiche,sedie,sedie da regista,sedie pieghevol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3801" y="4365104"/>
            <a:ext cx="3400199" cy="2596405"/>
          </a:xfrm>
          <a:prstGeom prst="rect">
            <a:avLst/>
          </a:prstGeom>
          <a:noFill/>
          <a:ln w="9525">
            <a:solidFill>
              <a:srgbClr val="CC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CasellaDiTesto 8"/>
          <p:cNvSpPr txBox="1">
            <a:spLocks noChangeArrowheads="1"/>
          </p:cNvSpPr>
          <p:nvPr/>
        </p:nvSpPr>
        <p:spPr bwMode="auto">
          <a:xfrm>
            <a:off x="3681772" y="3789040"/>
            <a:ext cx="51847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buFont typeface="Wingdings" pitchFamily="2" charset="2"/>
              <a:buChar char="q"/>
            </a:pPr>
            <a:r>
              <a:rPr lang="it-IT" altLang="it-IT" sz="2400" b="1" dirty="0">
                <a:solidFill>
                  <a:srgbClr val="003300"/>
                </a:solidFill>
                <a:latin typeface="Calibri" panose="020F0502020204030204" pitchFamily="34" charset="0"/>
              </a:rPr>
              <a:t>Crea  </a:t>
            </a:r>
            <a:r>
              <a:rPr lang="it-IT" altLang="it-IT" sz="2400" b="1" dirty="0">
                <a:solidFill>
                  <a:srgbClr val="990000"/>
                </a:solidFill>
                <a:latin typeface="Calibri" panose="020F0502020204030204" pitchFamily="34" charset="0"/>
              </a:rPr>
              <a:t>relazioni  positive</a:t>
            </a:r>
            <a:r>
              <a:rPr lang="it-IT" altLang="it-IT" sz="2400" b="1" dirty="0">
                <a:solidFill>
                  <a:srgbClr val="003300"/>
                </a:solidFill>
                <a:latin typeface="Calibri" panose="020F0502020204030204" pitchFamily="34" charset="0"/>
              </a:rPr>
              <a:t> ed </a:t>
            </a:r>
            <a:r>
              <a:rPr lang="it-IT" altLang="it-IT" sz="2400" b="1" dirty="0">
                <a:solidFill>
                  <a:srgbClr val="990000"/>
                </a:solidFill>
                <a:latin typeface="Calibri" panose="020F0502020204030204" pitchFamily="34" charset="0"/>
              </a:rPr>
              <a:t>inclusive</a:t>
            </a:r>
            <a:r>
              <a:rPr lang="it-IT" altLang="it-IT" sz="2400" b="1" dirty="0" smtClean="0">
                <a:solidFill>
                  <a:srgbClr val="003300"/>
                </a:solidFill>
                <a:latin typeface="Calibri" panose="020F0502020204030204" pitchFamily="34" charset="0"/>
              </a:rPr>
              <a:t>.</a:t>
            </a:r>
          </a:p>
        </p:txBody>
      </p:sp>
      <p:pic>
        <p:nvPicPr>
          <p:cNvPr id="9225" name="Picture 15" descr="http://www.potenziali.net/wp-content/uploads/2012/02/team-building1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38" y="1063625"/>
            <a:ext cx="3475037" cy="365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CasellaDiTesto 8"/>
          <p:cNvSpPr txBox="1">
            <a:spLocks noChangeArrowheads="1"/>
          </p:cNvSpPr>
          <p:nvPr/>
        </p:nvSpPr>
        <p:spPr bwMode="auto">
          <a:xfrm>
            <a:off x="3679824" y="3140968"/>
            <a:ext cx="51847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buFont typeface="Wingdings" pitchFamily="2" charset="2"/>
              <a:buChar char="q"/>
            </a:pPr>
            <a:r>
              <a:rPr lang="it-IT" altLang="it-IT" sz="2400" b="1" dirty="0" smtClean="0">
                <a:solidFill>
                  <a:srgbClr val="003300"/>
                </a:solidFill>
                <a:latin typeface="Calibri" panose="020F0502020204030204" pitchFamily="34" charset="0"/>
              </a:rPr>
              <a:t>Stimola </a:t>
            </a:r>
            <a:r>
              <a:rPr lang="it-IT" altLang="it-IT" sz="2400" b="1" dirty="0" smtClean="0">
                <a:solidFill>
                  <a:srgbClr val="990000"/>
                </a:solidFill>
                <a:latin typeface="Calibri" panose="020F0502020204030204" pitchFamily="34" charset="0"/>
              </a:rPr>
              <a:t>confronto, ragionamento, </a:t>
            </a:r>
            <a:r>
              <a:rPr lang="it-IT" altLang="it-IT" sz="2400" b="1" dirty="0" smtClean="0">
                <a:solidFill>
                  <a:srgbClr val="003300"/>
                </a:solidFill>
                <a:latin typeface="Calibri" panose="020F0502020204030204" pitchFamily="34" charset="0"/>
              </a:rPr>
              <a:t>…</a:t>
            </a:r>
          </a:p>
        </p:txBody>
      </p:sp>
      <p:sp>
        <p:nvSpPr>
          <p:cNvPr id="18" name="Freccia a destra 17"/>
          <p:cNvSpPr/>
          <p:nvPr/>
        </p:nvSpPr>
        <p:spPr>
          <a:xfrm rot="984321">
            <a:off x="3148134" y="4445209"/>
            <a:ext cx="2765425" cy="1023938"/>
          </a:xfrm>
          <a:prstGeom prst="rightArrow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800" b="1" dirty="0"/>
              <a:t>Insegnante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/>
      <p:bldP spid="8197" grpId="0"/>
      <p:bldP spid="8198" grpId="0"/>
      <p:bldP spid="12" grpId="0"/>
      <p:bldP spid="10" grpId="0"/>
      <p:bldP spid="1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4"/>
          <p:cNvSpPr>
            <a:spLocks noGrp="1" noChangeArrowheads="1"/>
          </p:cNvSpPr>
          <p:nvPr>
            <p:ph type="title"/>
          </p:nvPr>
        </p:nvSpPr>
        <p:spPr>
          <a:xfrm>
            <a:off x="496887" y="260648"/>
            <a:ext cx="7891463" cy="88265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it-IT" altLang="it-IT" sz="3200" b="1" cap="none" dirty="0" smtClean="0">
                <a:solidFill>
                  <a:srgbClr val="990000"/>
                </a:solidFill>
                <a:effectLst/>
                <a:latin typeface="Verdana" pitchFamily="34" charset="0"/>
              </a:rPr>
              <a:t>DALLE INDICAZIONI 2012</a:t>
            </a:r>
            <a:br>
              <a:rPr lang="it-IT" altLang="it-IT" sz="3200" b="1" cap="none" dirty="0" smtClean="0">
                <a:solidFill>
                  <a:srgbClr val="990000"/>
                </a:solidFill>
                <a:effectLst/>
                <a:latin typeface="Verdana" pitchFamily="34" charset="0"/>
              </a:rPr>
            </a:br>
            <a:endParaRPr lang="it-IT" altLang="it-IT" sz="3200" b="1" cap="none" dirty="0" smtClean="0">
              <a:solidFill>
                <a:srgbClr val="990000"/>
              </a:solidFill>
              <a:effectLst/>
              <a:latin typeface="Verdana" pitchFamily="34" charset="0"/>
            </a:endParaRPr>
          </a:p>
        </p:txBody>
      </p:sp>
      <p:sp>
        <p:nvSpPr>
          <p:cNvPr id="12290" name="Rectangle 3" descr="Pergamena"/>
          <p:cNvSpPr>
            <a:spLocks noGrp="1" noChangeArrowheads="1"/>
          </p:cNvSpPr>
          <p:nvPr>
            <p:ph idx="1"/>
          </p:nvPr>
        </p:nvSpPr>
        <p:spPr>
          <a:xfrm>
            <a:off x="635000" y="1196975"/>
            <a:ext cx="7772400" cy="1295400"/>
          </a:xfrm>
          <a:blipFill dpi="0" rotWithShape="0">
            <a:blip r:embed="rId2"/>
            <a:srcRect/>
            <a:tile tx="0" ty="0" sx="100000" sy="100000" flip="none" algn="tl"/>
          </a:blipFill>
          <a:ln>
            <a:solidFill>
              <a:srgbClr val="FF6600"/>
            </a:solidFill>
            <a:miter lim="800000"/>
            <a:headEnd/>
            <a:tailEnd/>
          </a:ln>
        </p:spPr>
        <p:txBody>
          <a:bodyPr>
            <a:normAutofit fontScale="92500"/>
          </a:bodyPr>
          <a:lstStyle/>
          <a:p>
            <a:pPr marL="0" indent="0" eaLnBrk="1" hangingPunct="1">
              <a:spcBef>
                <a:spcPct val="0"/>
              </a:spcBef>
              <a:buNone/>
            </a:pPr>
            <a:r>
              <a:rPr lang="it-IT" altLang="it-IT" sz="2400" b="1" dirty="0" smtClean="0">
                <a:solidFill>
                  <a:srgbClr val="000099"/>
                </a:solidFill>
                <a:ea typeface="ＭＳ Ｐゴシック" pitchFamily="34" charset="-128"/>
              </a:rPr>
              <a:t>Particolare cura è necessario dedicare alla formazione della classe come gruppo, alla </a:t>
            </a:r>
            <a:r>
              <a:rPr lang="it-IT" altLang="it-IT" sz="2400" b="1" dirty="0" smtClean="0">
                <a:solidFill>
                  <a:srgbClr val="CC3300"/>
                </a:solidFill>
                <a:ea typeface="ＭＳ Ｐゴシック" pitchFamily="34" charset="-128"/>
              </a:rPr>
              <a:t>PROMOZIONE </a:t>
            </a:r>
            <a:r>
              <a:rPr lang="it-IT" altLang="it-IT" sz="2400" b="1" dirty="0" smtClean="0">
                <a:solidFill>
                  <a:srgbClr val="CC3300"/>
                </a:solidFill>
                <a:ea typeface="ＭＳ Ｐゴシック" pitchFamily="34" charset="-128"/>
              </a:rPr>
              <a:t>DEI LEGAMI COOPERATIVI</a:t>
            </a:r>
            <a:r>
              <a:rPr lang="it-IT" altLang="it-IT" sz="2400" b="1" dirty="0" smtClean="0">
                <a:solidFill>
                  <a:srgbClr val="000099"/>
                </a:solidFill>
                <a:ea typeface="ＭＳ Ｐゴシック" pitchFamily="34" charset="-128"/>
              </a:rPr>
              <a:t> tra i suoi componenti,</a:t>
            </a:r>
            <a:r>
              <a:rPr lang="it-IT" altLang="it-IT" sz="2400" dirty="0" smtClean="0">
                <a:solidFill>
                  <a:srgbClr val="000099"/>
                </a:solidFill>
              </a:rPr>
              <a:t> </a:t>
            </a:r>
            <a:r>
              <a:rPr lang="it-IT" altLang="it-IT" sz="2000" dirty="0" smtClean="0">
                <a:solidFill>
                  <a:srgbClr val="000099"/>
                </a:solidFill>
              </a:rPr>
              <a:t>…</a:t>
            </a:r>
          </a:p>
        </p:txBody>
      </p:sp>
      <p:sp>
        <p:nvSpPr>
          <p:cNvPr id="12292" name="Rectangle 5" descr="Pergamena"/>
          <p:cNvSpPr>
            <a:spLocks noChangeArrowheads="1"/>
          </p:cNvSpPr>
          <p:nvPr/>
        </p:nvSpPr>
        <p:spPr bwMode="auto">
          <a:xfrm>
            <a:off x="666750" y="2768600"/>
            <a:ext cx="7734300" cy="2016125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9525">
            <a:solidFill>
              <a:srgbClr val="FF6600"/>
            </a:solidFill>
            <a:miter lim="800000"/>
            <a:headEnd/>
            <a:tailEnd/>
          </a:ln>
        </p:spPr>
        <p:txBody>
          <a:bodyPr/>
          <a:lstStyle>
            <a:lvl1pPr marL="342900" indent="-342900" eaLnBrk="0" hangingPunct="0">
              <a:spcBef>
                <a:spcPts val="2000"/>
              </a:spcBef>
              <a:buFont typeface="Wingdings 2" pitchFamily="18" charset="2"/>
              <a:buChar char=""/>
              <a:defRPr sz="2200">
                <a:solidFill>
                  <a:schemeClr val="bg1"/>
                </a:solidFill>
                <a:latin typeface="Arial" charset="0"/>
              </a:defRPr>
            </a:lvl1pPr>
            <a:lvl2pPr marL="742950" indent="-28575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2pPr>
            <a:lvl3pPr marL="11430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400">
                <a:solidFill>
                  <a:schemeClr val="bg1"/>
                </a:solidFill>
                <a:latin typeface="Arial" charset="0"/>
              </a:defRPr>
            </a:lvl3pPr>
            <a:lvl4pPr marL="16002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4pPr>
            <a:lvl5pPr marL="20574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9pPr>
          </a:lstStyle>
          <a:p>
            <a:pPr marL="0" indent="0" eaLnBrk="1" hangingPunct="1">
              <a:spcBef>
                <a:spcPct val="0"/>
              </a:spcBef>
              <a:buNone/>
              <a:defRPr/>
            </a:pPr>
            <a:r>
              <a:rPr lang="it-IT" altLang="it-IT" sz="2400" b="1" dirty="0" smtClean="0">
                <a:solidFill>
                  <a:srgbClr val="000099"/>
                </a:solidFill>
                <a:latin typeface="Calibri" pitchFamily="34" charset="0"/>
                <a:cs typeface="Times New Roman" pitchFamily="18" charset="0"/>
              </a:rPr>
              <a:t>La promozione e lo sviluppo di ogni persona stimola in maniera vicendevole la promozione e lo sviluppo delle altre persone: </a:t>
            </a:r>
            <a:endParaRPr lang="it-IT" altLang="it-IT" sz="2400" b="1" dirty="0">
              <a:solidFill>
                <a:srgbClr val="000099"/>
              </a:solidFill>
              <a:latin typeface="Calibri" pitchFamily="34" charset="0"/>
              <a:cs typeface="Times New Roman" pitchFamily="18" charset="0"/>
            </a:endParaRPr>
          </a:p>
          <a:p>
            <a:pPr marL="0" indent="0" eaLnBrk="1" hangingPunct="1">
              <a:spcBef>
                <a:spcPct val="0"/>
              </a:spcBef>
              <a:buNone/>
              <a:defRPr/>
            </a:pPr>
            <a:r>
              <a:rPr lang="it-IT" altLang="it-IT" sz="2400" b="1" dirty="0" smtClean="0">
                <a:solidFill>
                  <a:srgbClr val="CC3300"/>
                </a:solidFill>
                <a:latin typeface="Calibri" pitchFamily="34" charset="0"/>
                <a:cs typeface="Times New Roman" pitchFamily="18" charset="0"/>
              </a:rPr>
              <a:t>OGNUNO IMPARA MEGLIO NELLA RELAZIONE CON GLI  ALTRI</a:t>
            </a:r>
            <a:r>
              <a:rPr lang="it-IT" altLang="it-IT" sz="2400" dirty="0" smtClean="0">
                <a:solidFill>
                  <a:srgbClr val="993300"/>
                </a:solidFill>
                <a:latin typeface="Calibri" pitchFamily="34" charset="0"/>
                <a:cs typeface="Times New Roman" pitchFamily="18" charset="0"/>
              </a:rPr>
              <a:t>.</a:t>
            </a:r>
            <a:r>
              <a:rPr lang="it-IT" altLang="it-IT" sz="2400" dirty="0" smtClean="0">
                <a:solidFill>
                  <a:srgbClr val="000099"/>
                </a:solidFill>
                <a:latin typeface="Calibri" pitchFamily="34" charset="0"/>
                <a:cs typeface="Times New Roman" pitchFamily="18" charset="0"/>
              </a:rPr>
              <a:t> </a:t>
            </a:r>
          </a:p>
          <a:p>
            <a:pPr marL="0" indent="0" eaLnBrk="1" hangingPunct="1">
              <a:spcBef>
                <a:spcPct val="0"/>
              </a:spcBef>
              <a:buFont typeface="Wingdings 2" pitchFamily="18" charset="2"/>
              <a:buNone/>
              <a:defRPr/>
            </a:pPr>
            <a:endParaRPr lang="it-IT" altLang="it-IT" sz="2400" dirty="0" smtClean="0">
              <a:solidFill>
                <a:srgbClr val="000099"/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2293" name="Rectangle 6" descr="Pergamena"/>
          <p:cNvSpPr>
            <a:spLocks noChangeArrowheads="1"/>
          </p:cNvSpPr>
          <p:nvPr/>
        </p:nvSpPr>
        <p:spPr bwMode="auto">
          <a:xfrm>
            <a:off x="619125" y="4941888"/>
            <a:ext cx="7769225" cy="1439862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9525">
            <a:solidFill>
              <a:srgbClr val="FF6600"/>
            </a:solidFill>
            <a:miter lim="800000"/>
            <a:headEnd/>
            <a:tailEnd/>
          </a:ln>
        </p:spPr>
        <p:txBody>
          <a:bodyPr/>
          <a:lstStyle>
            <a:lvl1pPr marL="342900" indent="-342900" eaLnBrk="0" hangingPunct="0">
              <a:spcBef>
                <a:spcPts val="2000"/>
              </a:spcBef>
              <a:buFont typeface="Wingdings 2" pitchFamily="18" charset="2"/>
              <a:buChar char=""/>
              <a:defRPr sz="2200">
                <a:solidFill>
                  <a:schemeClr val="bg1"/>
                </a:solidFill>
                <a:latin typeface="Arial" charset="0"/>
              </a:defRPr>
            </a:lvl1pPr>
            <a:lvl2pPr marL="742950" indent="-28575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2pPr>
            <a:lvl3pPr marL="11430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400">
                <a:solidFill>
                  <a:schemeClr val="bg1"/>
                </a:solidFill>
                <a:latin typeface="Arial" charset="0"/>
              </a:defRPr>
            </a:lvl3pPr>
            <a:lvl4pPr marL="16002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4pPr>
            <a:lvl5pPr marL="20574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9pPr>
          </a:lstStyle>
          <a:p>
            <a:pPr marL="0" indent="0" eaLnBrk="1" hangingPunct="1">
              <a:spcBef>
                <a:spcPct val="0"/>
              </a:spcBef>
              <a:buNone/>
              <a:defRPr/>
            </a:pPr>
            <a:r>
              <a:rPr lang="it-IT" altLang="it-IT" sz="2400" b="1" dirty="0" smtClean="0">
                <a:solidFill>
                  <a:srgbClr val="000099"/>
                </a:solidFill>
                <a:latin typeface="Calibri" pitchFamily="34" charset="0"/>
                <a:cs typeface="Times New Roman" pitchFamily="18" charset="0"/>
              </a:rPr>
              <a:t>Imparare non è solo un processo individuale. </a:t>
            </a:r>
          </a:p>
          <a:p>
            <a:pPr marL="0" indent="0" eaLnBrk="1" hangingPunct="1">
              <a:spcBef>
                <a:spcPct val="0"/>
              </a:spcBef>
              <a:buNone/>
              <a:defRPr/>
            </a:pPr>
            <a:r>
              <a:rPr lang="it-IT" altLang="it-IT" sz="2400" b="1" dirty="0" smtClean="0">
                <a:solidFill>
                  <a:srgbClr val="CC3300"/>
                </a:solidFill>
                <a:latin typeface="Calibri" pitchFamily="34" charset="0"/>
                <a:cs typeface="Times New Roman" pitchFamily="18" charset="0"/>
              </a:rPr>
              <a:t>LA DIMENSIONE SOCIALE DELL'APPRENDIMENTO SVOLGE UN RUOLO SIGNIFICATIVO</a:t>
            </a:r>
            <a:r>
              <a:rPr lang="it-IT" altLang="it-IT" sz="2400" b="1" dirty="0" smtClean="0">
                <a:solidFill>
                  <a:srgbClr val="993300"/>
                </a:solidFill>
                <a:latin typeface="Calibri" pitchFamily="34" charset="0"/>
                <a:cs typeface="Times New Roman" pitchFamily="18" charset="0"/>
              </a:rPr>
              <a:t>.</a:t>
            </a:r>
            <a:r>
              <a:rPr lang="it-IT" altLang="it-IT" sz="2400" b="1" dirty="0" smtClean="0">
                <a:solidFill>
                  <a:srgbClr val="000099"/>
                </a:solidFill>
                <a:latin typeface="Calibri" pitchFamily="34" charset="0"/>
                <a:cs typeface="Times New Roman" pitchFamily="18" charset="0"/>
              </a:rPr>
              <a:t> </a:t>
            </a:r>
            <a:endParaRPr lang="it-IT" altLang="it-IT" sz="2400" dirty="0" smtClean="0">
              <a:solidFill>
                <a:srgbClr val="000099"/>
              </a:solidFill>
              <a:latin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 build="p" animBg="1" autoUpdateAnimBg="0"/>
      <p:bldP spid="12292" grpId="0" animBg="1" autoUpdateAnimBg="0"/>
      <p:bldP spid="12293" grpId="0" animBg="1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33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5" descr="http://www.regione.vda.it/immagine.aspx?pk=53572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411288"/>
            <a:ext cx="6021388" cy="453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Fumetto 2 2"/>
          <p:cNvSpPr/>
          <p:nvPr/>
        </p:nvSpPr>
        <p:spPr>
          <a:xfrm>
            <a:off x="5134326" y="129421"/>
            <a:ext cx="3816424" cy="2304256"/>
          </a:xfrm>
          <a:prstGeom prst="wedgeRoundRectCallout">
            <a:avLst>
              <a:gd name="adj1" fmla="val 60991"/>
              <a:gd name="adj2" fmla="val -31130"/>
              <a:gd name="adj3" fmla="val 16667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400" b="1" dirty="0"/>
              <a:t>Per la vostra esperienza …</a:t>
            </a:r>
          </a:p>
          <a:p>
            <a:pPr algn="ctr">
              <a:defRPr/>
            </a:pPr>
            <a:r>
              <a:rPr lang="it-IT" sz="2400" b="1" dirty="0"/>
              <a:t> </a:t>
            </a:r>
          </a:p>
          <a:p>
            <a:pPr algn="ctr">
              <a:defRPr/>
            </a:pPr>
            <a:r>
              <a:rPr lang="it-IT" sz="2400" b="1" dirty="0"/>
              <a:t>quando un gruppo</a:t>
            </a:r>
          </a:p>
          <a:p>
            <a:pPr algn="ctr">
              <a:defRPr/>
            </a:pPr>
            <a:r>
              <a:rPr lang="it-IT" sz="2400" b="1" dirty="0"/>
              <a:t>non funziona ?</a:t>
            </a:r>
          </a:p>
        </p:txBody>
      </p:sp>
      <p:sp>
        <p:nvSpPr>
          <p:cNvPr id="6" name="AutoShape 6"/>
          <p:cNvSpPr txBox="1">
            <a:spLocks noChangeArrowheads="1"/>
          </p:cNvSpPr>
          <p:nvPr/>
        </p:nvSpPr>
        <p:spPr bwMode="auto">
          <a:xfrm rot="425307">
            <a:off x="5856288" y="5572125"/>
            <a:ext cx="2903537" cy="828675"/>
          </a:xfrm>
          <a:prstGeom prst="wave">
            <a:avLst>
              <a:gd name="adj1" fmla="val 13005"/>
              <a:gd name="adj2" fmla="val 0"/>
            </a:avLst>
          </a:prstGeom>
          <a:solidFill>
            <a:schemeClr val="accent4">
              <a:lumMod val="20000"/>
              <a:lumOff val="80000"/>
            </a:schemeClr>
          </a:solidFill>
          <a:ln w="31750" cap="flat" cmpd="sng" algn="ctr">
            <a:solidFill>
              <a:schemeClr val="accent6">
                <a:lumMod val="75000"/>
              </a:schemeClr>
            </a:solidFill>
            <a:prstDash val="solid"/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b"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8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 algn="ctr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  <a:defRPr/>
            </a:pPr>
            <a:r>
              <a:rPr lang="it-IT" altLang="it-IT" sz="2000" b="1" i="1" dirty="0" smtClean="0">
                <a:solidFill>
                  <a:srgbClr val="000000"/>
                </a:solidFill>
                <a:latin typeface="+mn-lt"/>
              </a:rPr>
              <a:t>Giro di tavolo</a:t>
            </a:r>
            <a:endParaRPr lang="it-IT" altLang="it-IT" sz="2000" b="1" i="1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11271" name="CasellaDiTesto 1"/>
          <p:cNvSpPr txBox="1">
            <a:spLocks noChangeArrowheads="1"/>
          </p:cNvSpPr>
          <p:nvPr/>
        </p:nvSpPr>
        <p:spPr bwMode="auto">
          <a:xfrm>
            <a:off x="684213" y="549275"/>
            <a:ext cx="281463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it-IT" altLang="it-IT" sz="3200" b="1">
                <a:solidFill>
                  <a:srgbClr val="FFFF00"/>
                </a:solidFill>
                <a:latin typeface="Verdana" pitchFamily="34" charset="0"/>
              </a:rPr>
              <a:t>SÌ, PERÒ 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D5B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Oval 2"/>
          <p:cNvSpPr>
            <a:spLocks noChangeArrowheads="1"/>
          </p:cNvSpPr>
          <p:nvPr/>
        </p:nvSpPr>
        <p:spPr bwMode="auto">
          <a:xfrm>
            <a:off x="233975" y="136479"/>
            <a:ext cx="8686800" cy="5580856"/>
          </a:xfrm>
          <a:prstGeom prst="ellipse">
            <a:avLst/>
          </a:prstGeom>
          <a:ln>
            <a:headEnd/>
            <a:tailEnd/>
          </a:ln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endParaRPr lang="it-IT" altLang="it-IT" dirty="0"/>
          </a:p>
        </p:txBody>
      </p:sp>
      <p:sp>
        <p:nvSpPr>
          <p:cNvPr id="11268" name="AutoShape 4"/>
          <p:cNvSpPr>
            <a:spLocks noChangeArrowheads="1"/>
          </p:cNvSpPr>
          <p:nvPr/>
        </p:nvSpPr>
        <p:spPr bwMode="auto">
          <a:xfrm>
            <a:off x="5888038" y="2492375"/>
            <a:ext cx="3255962" cy="1395413"/>
          </a:xfrm>
          <a:prstGeom prst="wedgeEllipseCallout">
            <a:avLst>
              <a:gd name="adj1" fmla="val 4167"/>
              <a:gd name="adj2" fmla="val 48787"/>
            </a:avLst>
          </a:prstGeom>
          <a:ln>
            <a:headEnd/>
            <a:tailEnd/>
          </a:ln>
          <a:ex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defRPr/>
            </a:pPr>
            <a:r>
              <a:rPr lang="it-IT" altLang="it-IT" sz="2400" b="1" dirty="0">
                <a:solidFill>
                  <a:srgbClr val="0033CC"/>
                </a:solidFill>
                <a:latin typeface="Calibri" pitchFamily="34" charset="0"/>
              </a:rPr>
              <a:t>Interdipendenza positiva</a:t>
            </a:r>
          </a:p>
        </p:txBody>
      </p:sp>
      <p:sp>
        <p:nvSpPr>
          <p:cNvPr id="11269" name="AutoShape 5"/>
          <p:cNvSpPr>
            <a:spLocks noChangeArrowheads="1"/>
          </p:cNvSpPr>
          <p:nvPr/>
        </p:nvSpPr>
        <p:spPr bwMode="auto">
          <a:xfrm>
            <a:off x="5580063" y="138113"/>
            <a:ext cx="3348037" cy="1524000"/>
          </a:xfrm>
          <a:prstGeom prst="wedgeEllipseCallout">
            <a:avLst>
              <a:gd name="adj1" fmla="val -17972"/>
              <a:gd name="adj2" fmla="val 37578"/>
            </a:avLst>
          </a:prstGeom>
          <a:ln>
            <a:headEnd/>
            <a:tailEnd/>
          </a:ln>
          <a:ex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defRPr/>
            </a:pPr>
            <a:r>
              <a:rPr lang="it-IT" altLang="it-IT" sz="2400" b="1" dirty="0">
                <a:solidFill>
                  <a:srgbClr val="0033CC"/>
                </a:solidFill>
                <a:latin typeface="Calibri" pitchFamily="34" charset="0"/>
              </a:rPr>
              <a:t>Interazione </a:t>
            </a:r>
            <a:r>
              <a:rPr lang="it-IT" altLang="it-IT" sz="2400" b="1" dirty="0" smtClean="0">
                <a:solidFill>
                  <a:srgbClr val="0033CC"/>
                </a:solidFill>
                <a:latin typeface="Calibri" pitchFamily="34" charset="0"/>
              </a:rPr>
              <a:t>promozionale</a:t>
            </a:r>
            <a:endParaRPr lang="it-IT" altLang="it-IT" sz="2400" b="1" dirty="0">
              <a:solidFill>
                <a:srgbClr val="0033CC"/>
              </a:solidFill>
              <a:latin typeface="Calibri" pitchFamily="34" charset="0"/>
            </a:endParaRPr>
          </a:p>
        </p:txBody>
      </p:sp>
      <p:sp>
        <p:nvSpPr>
          <p:cNvPr id="11270" name="AutoShape 6"/>
          <p:cNvSpPr>
            <a:spLocks noChangeArrowheads="1"/>
          </p:cNvSpPr>
          <p:nvPr/>
        </p:nvSpPr>
        <p:spPr bwMode="auto">
          <a:xfrm>
            <a:off x="77788" y="198438"/>
            <a:ext cx="3384550" cy="1727200"/>
          </a:xfrm>
          <a:prstGeom prst="wedgeEllipseCallout">
            <a:avLst>
              <a:gd name="adj1" fmla="val -31898"/>
              <a:gd name="adj2" fmla="val -30208"/>
            </a:avLst>
          </a:prstGeom>
          <a:ln>
            <a:headEnd/>
            <a:tailEnd/>
          </a:ln>
          <a:ex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defRPr/>
            </a:pPr>
            <a:r>
              <a:rPr lang="it-IT" altLang="it-IT" sz="2400" b="1" dirty="0">
                <a:solidFill>
                  <a:srgbClr val="0033CC"/>
                </a:solidFill>
                <a:latin typeface="Calibri" pitchFamily="34" charset="0"/>
                <a:cs typeface="Times New Roman" charset="0"/>
              </a:rPr>
              <a:t>Pratica di competenze sociali </a:t>
            </a:r>
          </a:p>
        </p:txBody>
      </p:sp>
      <p:sp>
        <p:nvSpPr>
          <p:cNvPr id="11271" name="AutoShape 7"/>
          <p:cNvSpPr>
            <a:spLocks noChangeArrowheads="1"/>
          </p:cNvSpPr>
          <p:nvPr/>
        </p:nvSpPr>
        <p:spPr bwMode="auto">
          <a:xfrm>
            <a:off x="77788" y="2608263"/>
            <a:ext cx="2971800" cy="1546225"/>
          </a:xfrm>
          <a:prstGeom prst="wedgeEllipseCallout">
            <a:avLst>
              <a:gd name="adj1" fmla="val -3081"/>
              <a:gd name="adj2" fmla="val 48372"/>
            </a:avLst>
          </a:prstGeom>
          <a:ln>
            <a:headEnd/>
            <a:tailEnd/>
          </a:ln>
          <a:ex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defRPr/>
            </a:pPr>
            <a:r>
              <a:rPr lang="it-IT" altLang="it-IT" sz="2400" b="1" dirty="0">
                <a:solidFill>
                  <a:srgbClr val="0033CC"/>
                </a:solidFill>
                <a:latin typeface="Calibri" pitchFamily="34" charset="0"/>
              </a:rPr>
              <a:t>Continua revisione del lavoro svolto</a:t>
            </a:r>
          </a:p>
        </p:txBody>
      </p:sp>
      <p:sp>
        <p:nvSpPr>
          <p:cNvPr id="11272" name="AutoShape 8"/>
          <p:cNvSpPr>
            <a:spLocks noChangeArrowheads="1"/>
          </p:cNvSpPr>
          <p:nvPr/>
        </p:nvSpPr>
        <p:spPr bwMode="auto">
          <a:xfrm>
            <a:off x="3067050" y="4333875"/>
            <a:ext cx="3384550" cy="1476375"/>
          </a:xfrm>
          <a:prstGeom prst="wedgeEllipseCallout">
            <a:avLst>
              <a:gd name="adj1" fmla="val 13380"/>
              <a:gd name="adj2" fmla="val 42560"/>
            </a:avLst>
          </a:prstGeom>
          <a:ln>
            <a:headEnd/>
            <a:tailEnd/>
          </a:ln>
          <a:ex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defRPr/>
            </a:pPr>
            <a:r>
              <a:rPr lang="it-IT" altLang="it-IT" sz="2400" b="1" dirty="0">
                <a:solidFill>
                  <a:srgbClr val="0033CC"/>
                </a:solidFill>
                <a:latin typeface="Calibri" pitchFamily="34" charset="0"/>
                <a:cs typeface="Times New Roman" charset="0"/>
              </a:rPr>
              <a:t>Responsabilità individuale e </a:t>
            </a:r>
            <a:endParaRPr lang="it-IT" altLang="it-IT" sz="2400" b="1" dirty="0" smtClean="0">
              <a:solidFill>
                <a:srgbClr val="0033CC"/>
              </a:solidFill>
              <a:latin typeface="Calibri" pitchFamily="34" charset="0"/>
              <a:cs typeface="Times New Roman" charset="0"/>
            </a:endParaRPr>
          </a:p>
          <a:p>
            <a:pPr algn="ctr" eaLnBrk="1" hangingPunct="1">
              <a:defRPr/>
            </a:pPr>
            <a:r>
              <a:rPr lang="it-IT" altLang="it-IT" sz="2400" b="1" dirty="0" smtClean="0">
                <a:solidFill>
                  <a:srgbClr val="0033CC"/>
                </a:solidFill>
                <a:latin typeface="Calibri" pitchFamily="34" charset="0"/>
                <a:cs typeface="Times New Roman" charset="0"/>
              </a:rPr>
              <a:t>di </a:t>
            </a:r>
            <a:r>
              <a:rPr lang="it-IT" altLang="it-IT" sz="2400" b="1" dirty="0">
                <a:solidFill>
                  <a:srgbClr val="0033CC"/>
                </a:solidFill>
                <a:latin typeface="Calibri" pitchFamily="34" charset="0"/>
                <a:cs typeface="Times New Roman" charset="0"/>
              </a:rPr>
              <a:t>gruppo </a:t>
            </a:r>
          </a:p>
        </p:txBody>
      </p:sp>
      <p:sp>
        <p:nvSpPr>
          <p:cNvPr id="12298" name="CasellaDiTesto 1"/>
          <p:cNvSpPr txBox="1">
            <a:spLocks noChangeArrowheads="1"/>
          </p:cNvSpPr>
          <p:nvPr/>
        </p:nvSpPr>
        <p:spPr bwMode="auto">
          <a:xfrm>
            <a:off x="2971800" y="1916113"/>
            <a:ext cx="3040063" cy="1385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it-IT" altLang="it-IT" sz="2800" b="1">
                <a:solidFill>
                  <a:srgbClr val="000099"/>
                </a:solidFill>
                <a:latin typeface="Verdana" pitchFamily="34" charset="0"/>
              </a:rPr>
              <a:t>UN GRUPPO CHE     FUNZIONA …</a:t>
            </a:r>
          </a:p>
        </p:txBody>
      </p:sp>
      <p:sp>
        <p:nvSpPr>
          <p:cNvPr id="9" name="Callout con freccia a destra 8"/>
          <p:cNvSpPr/>
          <p:nvPr/>
        </p:nvSpPr>
        <p:spPr>
          <a:xfrm rot="19502809">
            <a:off x="193675" y="4219575"/>
            <a:ext cx="2990850" cy="1968500"/>
          </a:xfrm>
          <a:prstGeom prst="rightArrowCallou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400" b="1" dirty="0" err="1">
                <a:solidFill>
                  <a:srgbClr val="FFCC00"/>
                </a:solidFill>
              </a:rPr>
              <a:t>K.Lewin</a:t>
            </a:r>
            <a:endParaRPr lang="it-IT" sz="2400" b="1" dirty="0">
              <a:solidFill>
                <a:srgbClr val="FFCC00"/>
              </a:solidFill>
            </a:endParaRPr>
          </a:p>
          <a:p>
            <a:pPr algn="ctr">
              <a:defRPr/>
            </a:pPr>
            <a:r>
              <a:rPr lang="it-IT" sz="2400" b="1" dirty="0" err="1">
                <a:solidFill>
                  <a:srgbClr val="FFCC00"/>
                </a:solidFill>
              </a:rPr>
              <a:t>M.Deutsch</a:t>
            </a:r>
            <a:endParaRPr lang="it-IT" sz="2400" b="1" dirty="0">
              <a:solidFill>
                <a:srgbClr val="FFCC00"/>
              </a:solidFill>
            </a:endParaRPr>
          </a:p>
          <a:p>
            <a:pPr algn="ctr">
              <a:defRPr/>
            </a:pPr>
            <a:r>
              <a:rPr lang="it-IT" sz="2400" b="1" dirty="0" err="1">
                <a:solidFill>
                  <a:srgbClr val="FFCC00"/>
                </a:solidFill>
              </a:rPr>
              <a:t>R.Lippitt</a:t>
            </a:r>
            <a:endParaRPr lang="it-IT" sz="2400" b="1" dirty="0">
              <a:solidFill>
                <a:srgbClr val="FFCC00"/>
              </a:solidFill>
            </a:endParaRPr>
          </a:p>
        </p:txBody>
      </p:sp>
      <p:sp>
        <p:nvSpPr>
          <p:cNvPr id="10" name="Text Box 13"/>
          <p:cNvSpPr txBox="1">
            <a:spLocks noChangeArrowheads="1"/>
          </p:cNvSpPr>
          <p:nvPr/>
        </p:nvSpPr>
        <p:spPr bwMode="auto">
          <a:xfrm>
            <a:off x="6876256" y="5301836"/>
            <a:ext cx="2124075" cy="830997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defRPr/>
            </a:pPr>
            <a:r>
              <a:rPr lang="it-IT" altLang="it-IT" sz="2400" b="1" dirty="0" smtClean="0">
                <a:solidFill>
                  <a:srgbClr val="FFFF00"/>
                </a:solidFill>
                <a:latin typeface="Calibri" pitchFamily="34" charset="0"/>
                <a:cs typeface="+mn-cs"/>
              </a:rPr>
              <a:t>Johnson</a:t>
            </a:r>
          </a:p>
          <a:p>
            <a:pPr algn="ctr" eaLnBrk="1" hangingPunct="1">
              <a:defRPr/>
            </a:pPr>
            <a:r>
              <a:rPr lang="it-IT" altLang="it-IT" sz="2400" b="1" dirty="0" smtClean="0">
                <a:solidFill>
                  <a:srgbClr val="FFFF00"/>
                </a:solidFill>
                <a:latin typeface="Calibri" pitchFamily="34" charset="0"/>
              </a:rPr>
              <a:t>…</a:t>
            </a:r>
            <a:endParaRPr lang="it-IT" altLang="it-IT" sz="2400" b="1" dirty="0">
              <a:solidFill>
                <a:srgbClr val="FFFF00"/>
              </a:solidFill>
              <a:latin typeface="Calibri" pitchFamily="34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33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olo 1"/>
          <p:cNvSpPr>
            <a:spLocks noGrp="1"/>
          </p:cNvSpPr>
          <p:nvPr>
            <p:ph type="title"/>
          </p:nvPr>
        </p:nvSpPr>
        <p:spPr>
          <a:xfrm>
            <a:off x="557213" y="196850"/>
            <a:ext cx="7583487" cy="600075"/>
          </a:xfrm>
        </p:spPr>
        <p:txBody>
          <a:bodyPr/>
          <a:lstStyle/>
          <a:p>
            <a:pPr algn="l" eaLnBrk="1" hangingPunct="1"/>
            <a:r>
              <a:rPr lang="it-IT" altLang="it-IT" sz="3200" b="1" cap="none" dirty="0" smtClean="0">
                <a:solidFill>
                  <a:srgbClr val="FFFF00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STUDIAMO</a:t>
            </a:r>
          </a:p>
        </p:txBody>
      </p:sp>
      <p:sp>
        <p:nvSpPr>
          <p:cNvPr id="7" name="Segnaposto contenuto 6"/>
          <p:cNvSpPr>
            <a:spLocks noGrp="1"/>
          </p:cNvSpPr>
          <p:nvPr>
            <p:ph idx="1"/>
          </p:nvPr>
        </p:nvSpPr>
        <p:spPr>
          <a:xfrm>
            <a:off x="503238" y="1196975"/>
            <a:ext cx="8324850" cy="12954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it-IT" sz="2400" b="1" dirty="0" smtClean="0">
                <a:solidFill>
                  <a:srgbClr val="FFFF00"/>
                </a:solidFill>
              </a:rPr>
              <a:t>A</a:t>
            </a:r>
            <a:r>
              <a:rPr lang="it-IT" sz="2400" b="1" dirty="0" smtClean="0">
                <a:solidFill>
                  <a:srgbClr val="F8F8F8"/>
                </a:solidFill>
              </a:rPr>
              <a:t> e </a:t>
            </a:r>
            <a:r>
              <a:rPr lang="it-IT" sz="2400" b="1" dirty="0" smtClean="0">
                <a:solidFill>
                  <a:srgbClr val="CC3300"/>
                </a:solidFill>
              </a:rPr>
              <a:t>B</a:t>
            </a:r>
            <a:r>
              <a:rPr lang="it-IT" sz="2400" b="1" dirty="0" smtClean="0">
                <a:solidFill>
                  <a:srgbClr val="F8F8F8"/>
                </a:solidFill>
              </a:rPr>
              <a:t> leggono il primo paragrafo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it-IT" sz="2400" b="1" dirty="0" smtClean="0">
                <a:solidFill>
                  <a:srgbClr val="FFFF00"/>
                </a:solidFill>
              </a:rPr>
              <a:t>A </a:t>
            </a:r>
            <a:r>
              <a:rPr lang="it-IT" sz="2400" b="1" dirty="0" smtClean="0">
                <a:solidFill>
                  <a:srgbClr val="F8F8F8"/>
                </a:solidFill>
              </a:rPr>
              <a:t>ripete con le proprie parole - </a:t>
            </a:r>
            <a:r>
              <a:rPr lang="it-IT" sz="2400" b="1" dirty="0" smtClean="0">
                <a:solidFill>
                  <a:srgbClr val="CC3300"/>
                </a:solidFill>
              </a:rPr>
              <a:t>B</a:t>
            </a:r>
            <a:r>
              <a:rPr lang="it-IT" sz="2400" b="1" dirty="0" smtClean="0">
                <a:solidFill>
                  <a:srgbClr val="F8F8F8"/>
                </a:solidFill>
              </a:rPr>
              <a:t> corregge, integra, incoraggia, …</a:t>
            </a:r>
          </a:p>
          <a:p>
            <a:pPr marL="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endParaRPr lang="it-IT" sz="2400" b="1" dirty="0">
              <a:solidFill>
                <a:srgbClr val="F8F8F8"/>
              </a:solidFill>
            </a:endParaRPr>
          </a:p>
        </p:txBody>
      </p:sp>
      <p:pic>
        <p:nvPicPr>
          <p:cNvPr id="1331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2492375"/>
            <a:ext cx="4908550" cy="324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asellaDiTesto 4"/>
          <p:cNvSpPr txBox="1">
            <a:spLocks noChangeArrowheads="1"/>
          </p:cNvSpPr>
          <p:nvPr/>
        </p:nvSpPr>
        <p:spPr bwMode="auto">
          <a:xfrm>
            <a:off x="323850" y="4365625"/>
            <a:ext cx="3455988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it-IT" altLang="it-IT" sz="2400" b="1">
                <a:solidFill>
                  <a:schemeClr val="bg1"/>
                </a:solidFill>
              </a:rPr>
              <a:t>Qualcosa non è chiaro?</a:t>
            </a:r>
          </a:p>
          <a:p>
            <a:pPr eaLnBrk="1" hangingPunct="1"/>
            <a:r>
              <a:rPr lang="it-IT" altLang="it-IT" sz="2400" b="1">
                <a:solidFill>
                  <a:schemeClr val="bg1"/>
                </a:solidFill>
              </a:rPr>
              <a:t>Confrontatevi con un’altra coppia</a:t>
            </a:r>
            <a:r>
              <a:rPr lang="it-IT" altLang="it-IT" sz="2200" b="1">
                <a:solidFill>
                  <a:srgbClr val="FFFF00"/>
                </a:solidFill>
              </a:rPr>
              <a:t>.</a:t>
            </a:r>
          </a:p>
        </p:txBody>
      </p:sp>
      <p:sp>
        <p:nvSpPr>
          <p:cNvPr id="2" name="CasellaDiTesto 1"/>
          <p:cNvSpPr txBox="1">
            <a:spLocks noChangeArrowheads="1"/>
          </p:cNvSpPr>
          <p:nvPr/>
        </p:nvSpPr>
        <p:spPr bwMode="auto">
          <a:xfrm>
            <a:off x="395288" y="2781300"/>
            <a:ext cx="2881312" cy="1201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it-IT" altLang="it-IT" sz="2400" b="1">
                <a:solidFill>
                  <a:schemeClr val="bg1"/>
                </a:solidFill>
              </a:rPr>
              <a:t>Per il 2° paragrafo i ruoli si invertono</a:t>
            </a:r>
          </a:p>
        </p:txBody>
      </p:sp>
      <p:sp>
        <p:nvSpPr>
          <p:cNvPr id="8" name="AutoShape 6"/>
          <p:cNvSpPr txBox="1">
            <a:spLocks noChangeArrowheads="1"/>
          </p:cNvSpPr>
          <p:nvPr/>
        </p:nvSpPr>
        <p:spPr bwMode="auto">
          <a:xfrm rot="425307">
            <a:off x="6484938" y="365125"/>
            <a:ext cx="2901950" cy="828675"/>
          </a:xfrm>
          <a:prstGeom prst="wave">
            <a:avLst>
              <a:gd name="adj1" fmla="val 13005"/>
              <a:gd name="adj2" fmla="val 0"/>
            </a:avLst>
          </a:prstGeom>
          <a:solidFill>
            <a:schemeClr val="accent4">
              <a:lumMod val="20000"/>
              <a:lumOff val="80000"/>
            </a:schemeClr>
          </a:solidFill>
          <a:ln w="31750" cap="flat" cmpd="sng" algn="ctr">
            <a:solidFill>
              <a:schemeClr val="accent6">
                <a:lumMod val="75000"/>
              </a:schemeClr>
            </a:solidFill>
            <a:prstDash val="solid"/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b"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8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 algn="ctr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  <a:defRPr/>
            </a:pPr>
            <a:r>
              <a:rPr lang="it-IT" altLang="it-IT" sz="2000" b="1" i="1" dirty="0" smtClean="0">
                <a:solidFill>
                  <a:srgbClr val="000000"/>
                </a:solidFill>
                <a:latin typeface="+mn-lt"/>
              </a:rPr>
              <a:t>Studio in coppia</a:t>
            </a:r>
            <a:endParaRPr lang="it-IT" altLang="it-IT" sz="2000" b="1" i="1" dirty="0">
              <a:solidFill>
                <a:srgbClr val="00000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5" grpId="0"/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533400" y="1432718"/>
            <a:ext cx="8229600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it-IT" altLang="it-IT" dirty="0" smtClean="0"/>
              <a:t> </a:t>
            </a:r>
          </a:p>
        </p:txBody>
      </p:sp>
      <p:sp>
        <p:nvSpPr>
          <p:cNvPr id="4099" name="AutoShape 4"/>
          <p:cNvSpPr>
            <a:spLocks noChangeArrowheads="1"/>
          </p:cNvSpPr>
          <p:nvPr/>
        </p:nvSpPr>
        <p:spPr bwMode="auto">
          <a:xfrm>
            <a:off x="3657600" y="609600"/>
            <a:ext cx="2133600" cy="1219200"/>
          </a:xfrm>
          <a:prstGeom prst="wedgeRectCallout">
            <a:avLst>
              <a:gd name="adj1" fmla="val 49403"/>
              <a:gd name="adj2" fmla="val 12370"/>
            </a:avLst>
          </a:prstGeom>
          <a:solidFill>
            <a:schemeClr val="accent6">
              <a:lumMod val="50000"/>
            </a:schemeClr>
          </a:solidFill>
          <a:ln w="9525">
            <a:solidFill>
              <a:srgbClr val="99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it-IT" sz="2400" b="1" dirty="0">
                <a:solidFill>
                  <a:schemeClr val="bg1"/>
                </a:solidFill>
              </a:rPr>
              <a:t>Imparare insieme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it-IT" sz="1800" b="1" i="1" dirty="0">
                <a:solidFill>
                  <a:schemeClr val="bg1"/>
                </a:solidFill>
                <a:latin typeface="Times New Roman" charset="0"/>
              </a:rPr>
              <a:t>Johnson</a:t>
            </a:r>
          </a:p>
        </p:txBody>
      </p:sp>
      <p:sp>
        <p:nvSpPr>
          <p:cNvPr id="4100" name="AutoShape 5"/>
          <p:cNvSpPr>
            <a:spLocks noChangeArrowheads="1"/>
          </p:cNvSpPr>
          <p:nvPr/>
        </p:nvSpPr>
        <p:spPr bwMode="auto">
          <a:xfrm>
            <a:off x="0" y="2809336"/>
            <a:ext cx="1981200" cy="1689720"/>
          </a:xfrm>
          <a:prstGeom prst="wedgeRectCallout">
            <a:avLst>
              <a:gd name="adj1" fmla="val 46417"/>
              <a:gd name="adj2" fmla="val -29977"/>
            </a:avLst>
          </a:prstGeom>
          <a:solidFill>
            <a:schemeClr val="accent6">
              <a:lumMod val="75000"/>
            </a:schemeClr>
          </a:solidFill>
          <a:ln w="9525">
            <a:solidFill>
              <a:srgbClr val="F89D42"/>
            </a:solidFill>
            <a:miter lim="800000"/>
            <a:headEnd/>
            <a:tailEnd/>
          </a:ln>
          <a:effectLst/>
          <a:extLst/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it-IT" sz="2400" b="1" dirty="0">
                <a:solidFill>
                  <a:schemeClr val="bg1">
                    <a:lumMod val="95000"/>
                  </a:schemeClr>
                </a:solidFill>
              </a:rPr>
              <a:t>Ricerca di gruppo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it-IT" sz="1800" b="1" i="1" dirty="0" err="1">
                <a:solidFill>
                  <a:schemeClr val="bg1">
                    <a:lumMod val="95000"/>
                  </a:schemeClr>
                </a:solidFill>
                <a:latin typeface="Times New Roman" charset="0"/>
              </a:rPr>
              <a:t>Sharan</a:t>
            </a:r>
            <a:endParaRPr lang="it-IT" altLang="it-IT" sz="1800" b="1" i="1" dirty="0">
              <a:solidFill>
                <a:schemeClr val="bg1">
                  <a:lumMod val="95000"/>
                </a:schemeClr>
              </a:solidFill>
              <a:latin typeface="Times New Roman" charset="0"/>
            </a:endParaRPr>
          </a:p>
        </p:txBody>
      </p:sp>
      <p:sp>
        <p:nvSpPr>
          <p:cNvPr id="240646" name="AutoShape 6"/>
          <p:cNvSpPr>
            <a:spLocks noChangeArrowheads="1"/>
          </p:cNvSpPr>
          <p:nvPr/>
        </p:nvSpPr>
        <p:spPr bwMode="auto">
          <a:xfrm>
            <a:off x="7239000" y="2930296"/>
            <a:ext cx="1905000" cy="1447800"/>
          </a:xfrm>
          <a:prstGeom prst="wedgeRectCallout">
            <a:avLst>
              <a:gd name="adj1" fmla="val 39083"/>
              <a:gd name="adj2" fmla="val -35306"/>
            </a:avLst>
          </a:prstGeom>
          <a:solidFill>
            <a:schemeClr val="accent1">
              <a:lumMod val="75000"/>
            </a:schemeClr>
          </a:solidFill>
          <a:ln w="9525">
            <a:solidFill>
              <a:srgbClr val="000099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r>
              <a:rPr lang="it-IT" altLang="it-IT" sz="2400" b="1" dirty="0">
                <a:solidFill>
                  <a:schemeClr val="bg1">
                    <a:lumMod val="95000"/>
                  </a:schemeClr>
                </a:solidFill>
                <a:latin typeface="Calibri" pitchFamily="34" charset="0"/>
                <a:ea typeface="ＭＳ Ｐゴシック" charset="-128"/>
                <a:cs typeface="+mn-cs"/>
              </a:rPr>
              <a:t>Istruzione complessa</a:t>
            </a:r>
          </a:p>
          <a:p>
            <a:pPr algn="ctr">
              <a:defRPr/>
            </a:pPr>
            <a:r>
              <a:rPr lang="it-IT" altLang="it-IT" b="1" i="1" dirty="0">
                <a:solidFill>
                  <a:schemeClr val="bg1">
                    <a:lumMod val="95000"/>
                  </a:schemeClr>
                </a:solidFill>
                <a:latin typeface="Times New Roman" charset="0"/>
                <a:ea typeface="ＭＳ Ｐゴシック" charset="-128"/>
                <a:cs typeface="+mn-cs"/>
              </a:rPr>
              <a:t>Cohen</a:t>
            </a:r>
          </a:p>
        </p:txBody>
      </p:sp>
      <p:sp>
        <p:nvSpPr>
          <p:cNvPr id="4102" name="AutoShape 9"/>
          <p:cNvSpPr>
            <a:spLocks noChangeArrowheads="1"/>
          </p:cNvSpPr>
          <p:nvPr/>
        </p:nvSpPr>
        <p:spPr bwMode="auto">
          <a:xfrm>
            <a:off x="3505200" y="5410200"/>
            <a:ext cx="2362200" cy="1219200"/>
          </a:xfrm>
          <a:prstGeom prst="wedgeRectCallout">
            <a:avLst>
              <a:gd name="adj1" fmla="val 51009"/>
              <a:gd name="adj2" fmla="val -519"/>
            </a:avLst>
          </a:prstGeom>
          <a:solidFill>
            <a:srgbClr val="99FF33"/>
          </a:solidFill>
          <a:ln w="9525">
            <a:solidFill>
              <a:srgbClr val="0033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it-IT" sz="2400" b="1">
                <a:solidFill>
                  <a:srgbClr val="003300"/>
                </a:solidFill>
              </a:rPr>
              <a:t>Approccio strutturale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it-IT" sz="1800" b="1" i="1">
                <a:solidFill>
                  <a:srgbClr val="003300"/>
                </a:solidFill>
                <a:latin typeface="Times New Roman" charset="0"/>
              </a:rPr>
              <a:t>Kagan</a:t>
            </a:r>
          </a:p>
        </p:txBody>
      </p:sp>
      <p:sp>
        <p:nvSpPr>
          <p:cNvPr id="240650" name="AutoShape 10"/>
          <p:cNvSpPr>
            <a:spLocks noChangeArrowheads="1"/>
          </p:cNvSpPr>
          <p:nvPr/>
        </p:nvSpPr>
        <p:spPr bwMode="auto">
          <a:xfrm>
            <a:off x="2133600" y="2133600"/>
            <a:ext cx="5029200" cy="3124200"/>
          </a:xfrm>
          <a:custGeom>
            <a:avLst/>
            <a:gdLst>
              <a:gd name="G0" fmla="+- 5400 0 0"/>
              <a:gd name="G1" fmla="+- 8100 0 0"/>
              <a:gd name="G2" fmla="+- 2700 0 0"/>
              <a:gd name="G3" fmla="+- 9450 0 0"/>
              <a:gd name="G4" fmla="+- 21600 0 8100"/>
              <a:gd name="G5" fmla="+- 21600 0 9450"/>
              <a:gd name="G6" fmla="+- 5400 21600 0"/>
              <a:gd name="G7" fmla="*/ G6 1 2"/>
              <a:gd name="G8" fmla="+- 21600 0 5400"/>
              <a:gd name="G9" fmla="+- 21600 0 2700"/>
              <a:gd name="T0" fmla="*/ G0 w 21600"/>
              <a:gd name="T1" fmla="*/ G0 h 21600"/>
              <a:gd name="T2" fmla="*/ G8 w 21600"/>
              <a:gd name="T3" fmla="*/ G8 h 21600"/>
            </a:gdLst>
            <a:ahLst/>
            <a:cxnLst>
              <a:cxn ang="0">
                <a:pos x="r" y="vc"/>
              </a:cxn>
              <a:cxn ang="5400000">
                <a:pos x="hc" y="b"/>
              </a:cxn>
              <a:cxn ang="10800000">
                <a:pos x="l" y="vc"/>
              </a:cxn>
              <a:cxn ang="16200000">
                <a:pos x="hc" y="t"/>
              </a:cxn>
            </a:cxnLst>
            <a:rect l="T0" t="T1" r="T2" b="T3"/>
            <a:pathLst>
              <a:path w="21600" h="21600">
                <a:moveTo>
                  <a:pt x="5400" y="5400"/>
                </a:moveTo>
                <a:lnTo>
                  <a:pt x="9450" y="5400"/>
                </a:lnTo>
                <a:lnTo>
                  <a:pt x="9450" y="2700"/>
                </a:lnTo>
                <a:lnTo>
                  <a:pt x="8100" y="2700"/>
                </a:lnTo>
                <a:lnTo>
                  <a:pt x="10800" y="0"/>
                </a:lnTo>
                <a:lnTo>
                  <a:pt x="13500" y="2700"/>
                </a:lnTo>
                <a:lnTo>
                  <a:pt x="12150" y="2700"/>
                </a:lnTo>
                <a:lnTo>
                  <a:pt x="12150" y="5400"/>
                </a:lnTo>
                <a:lnTo>
                  <a:pt x="16200" y="5400"/>
                </a:lnTo>
                <a:lnTo>
                  <a:pt x="16200" y="9450"/>
                </a:lnTo>
                <a:lnTo>
                  <a:pt x="18900" y="9450"/>
                </a:lnTo>
                <a:lnTo>
                  <a:pt x="18900" y="8100"/>
                </a:lnTo>
                <a:lnTo>
                  <a:pt x="21600" y="10800"/>
                </a:lnTo>
                <a:lnTo>
                  <a:pt x="18900" y="13500"/>
                </a:lnTo>
                <a:lnTo>
                  <a:pt x="18900" y="12150"/>
                </a:lnTo>
                <a:lnTo>
                  <a:pt x="16200" y="12150"/>
                </a:lnTo>
                <a:lnTo>
                  <a:pt x="16200" y="16200"/>
                </a:lnTo>
                <a:lnTo>
                  <a:pt x="12150" y="16200"/>
                </a:lnTo>
                <a:lnTo>
                  <a:pt x="12150" y="18900"/>
                </a:lnTo>
                <a:lnTo>
                  <a:pt x="13500" y="18900"/>
                </a:lnTo>
                <a:lnTo>
                  <a:pt x="10800" y="21600"/>
                </a:lnTo>
                <a:lnTo>
                  <a:pt x="8100" y="18900"/>
                </a:lnTo>
                <a:lnTo>
                  <a:pt x="9450" y="18900"/>
                </a:lnTo>
                <a:lnTo>
                  <a:pt x="9450" y="16200"/>
                </a:lnTo>
                <a:lnTo>
                  <a:pt x="5400" y="16200"/>
                </a:lnTo>
                <a:lnTo>
                  <a:pt x="5400" y="12150"/>
                </a:lnTo>
                <a:lnTo>
                  <a:pt x="2700" y="12150"/>
                </a:lnTo>
                <a:lnTo>
                  <a:pt x="2700" y="13500"/>
                </a:lnTo>
                <a:lnTo>
                  <a:pt x="0" y="10800"/>
                </a:lnTo>
                <a:lnTo>
                  <a:pt x="2700" y="8100"/>
                </a:lnTo>
                <a:lnTo>
                  <a:pt x="2700" y="9450"/>
                </a:lnTo>
                <a:lnTo>
                  <a:pt x="5400" y="945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19050">
            <a:solidFill>
              <a:srgbClr val="FF3300"/>
            </a:solidFill>
            <a:miter lim="800000"/>
            <a:headEnd/>
            <a:tailEnd/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txBody>
          <a:bodyPr wrap="none" anchor="ctr"/>
          <a:lstStyle/>
          <a:p>
            <a:pPr algn="ctr">
              <a:defRPr/>
            </a:pPr>
            <a:r>
              <a:rPr lang="it-IT" altLang="it-IT" sz="2400" b="1" dirty="0">
                <a:solidFill>
                  <a:srgbClr val="800000"/>
                </a:solidFill>
                <a:latin typeface="Calibri" pitchFamily="34" charset="0"/>
                <a:ea typeface="ＭＳ Ｐゴシック" charset="-128"/>
                <a:cs typeface="+mn-cs"/>
              </a:rPr>
              <a:t>MOLTI MODELLI </a:t>
            </a:r>
          </a:p>
          <a:p>
            <a:pPr algn="ctr">
              <a:defRPr/>
            </a:pPr>
            <a:r>
              <a:rPr lang="it-IT" altLang="it-IT" sz="2400" b="1" dirty="0">
                <a:solidFill>
                  <a:srgbClr val="800000"/>
                </a:solidFill>
                <a:latin typeface="Calibri" pitchFamily="34" charset="0"/>
                <a:ea typeface="ＭＳ Ｐゴシック" charset="-128"/>
                <a:cs typeface="+mn-cs"/>
              </a:rPr>
              <a:t>PER </a:t>
            </a:r>
            <a:endParaRPr lang="it-IT" altLang="it-IT" sz="2400" b="1" dirty="0" smtClean="0">
              <a:solidFill>
                <a:srgbClr val="800000"/>
              </a:solidFill>
              <a:latin typeface="Calibri" pitchFamily="34" charset="0"/>
              <a:ea typeface="ＭＳ Ｐゴシック" charset="-128"/>
              <a:cs typeface="+mn-cs"/>
            </a:endParaRPr>
          </a:p>
          <a:p>
            <a:pPr algn="ctr">
              <a:defRPr/>
            </a:pPr>
            <a:r>
              <a:rPr lang="it-IT" altLang="it-IT" sz="2400" b="1" dirty="0" smtClean="0">
                <a:solidFill>
                  <a:srgbClr val="800000"/>
                </a:solidFill>
                <a:latin typeface="Calibri" pitchFamily="34" charset="0"/>
                <a:ea typeface="ＭＳ Ｐゴシック" charset="-128"/>
                <a:cs typeface="+mn-cs"/>
              </a:rPr>
              <a:t>LA </a:t>
            </a:r>
            <a:r>
              <a:rPr lang="it-IT" altLang="it-IT" sz="2400" b="1" dirty="0">
                <a:solidFill>
                  <a:srgbClr val="800000"/>
                </a:solidFill>
                <a:latin typeface="Calibri" pitchFamily="34" charset="0"/>
                <a:ea typeface="ＭＳ Ｐゴシック" charset="-128"/>
                <a:cs typeface="+mn-cs"/>
              </a:rPr>
              <a:t>COOPERAZIONE</a:t>
            </a:r>
          </a:p>
        </p:txBody>
      </p:sp>
      <p:sp>
        <p:nvSpPr>
          <p:cNvPr id="9" name="Rettangolo arrotondato 8"/>
          <p:cNvSpPr/>
          <p:nvPr/>
        </p:nvSpPr>
        <p:spPr>
          <a:xfrm rot="2232972">
            <a:off x="6424613" y="592138"/>
            <a:ext cx="2447925" cy="91440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it-IT" sz="2600" b="1" dirty="0">
                <a:solidFill>
                  <a:srgbClr val="003300"/>
                </a:solidFill>
              </a:rPr>
              <a:t>Comuni</a:t>
            </a:r>
          </a:p>
          <a:p>
            <a:pPr algn="ctr">
              <a:defRPr/>
            </a:pPr>
            <a:r>
              <a:rPr lang="it-IT" sz="2600" b="1" dirty="0">
                <a:solidFill>
                  <a:srgbClr val="003300"/>
                </a:solidFill>
              </a:rPr>
              <a:t> i principi</a:t>
            </a:r>
          </a:p>
        </p:txBody>
      </p:sp>
      <p:sp>
        <p:nvSpPr>
          <p:cNvPr id="2" name="Freccia a destra 1"/>
          <p:cNvSpPr/>
          <p:nvPr/>
        </p:nvSpPr>
        <p:spPr>
          <a:xfrm rot="8516291">
            <a:off x="5693620" y="5119230"/>
            <a:ext cx="978408" cy="484632"/>
          </a:xfrm>
          <a:prstGeom prst="right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64429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erra">
  <a:themeElements>
    <a:clrScheme name="Terra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erra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erra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8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9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3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3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4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5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6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7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11330</TotalTime>
  <Words>1421</Words>
  <Application>Microsoft Office PowerPoint</Application>
  <PresentationFormat>Presentazione su schermo (4:3)</PresentationFormat>
  <Paragraphs>436</Paragraphs>
  <Slides>39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39</vt:i4>
      </vt:variant>
    </vt:vector>
  </HeadingPairs>
  <TitlesOfParts>
    <vt:vector size="51" baseType="lpstr">
      <vt:lpstr>Terra</vt:lpstr>
      <vt:lpstr>Tema di Office</vt:lpstr>
      <vt:lpstr>1_Tema di Office</vt:lpstr>
      <vt:lpstr>2_Tema di Office</vt:lpstr>
      <vt:lpstr>3_Tema di Office</vt:lpstr>
      <vt:lpstr>4_Tema di Office</vt:lpstr>
      <vt:lpstr>5_Tema di Office</vt:lpstr>
      <vt:lpstr>6_Tema di Office</vt:lpstr>
      <vt:lpstr>7_Tema di Office</vt:lpstr>
      <vt:lpstr>8_Tema di Office</vt:lpstr>
      <vt:lpstr>9_Tema di Office</vt:lpstr>
      <vt:lpstr>Unknown</vt:lpstr>
      <vt:lpstr>Presentazione standard di PowerPoint</vt:lpstr>
      <vt:lpstr>CONOSCIAMOCI </vt:lpstr>
      <vt:lpstr>ALLA RICERCA  DI UNA DIDATTICA SIGNIFICATIVA  </vt:lpstr>
      <vt:lpstr>Presentazione standard di PowerPoint</vt:lpstr>
      <vt:lpstr>DALLE INDICAZIONI 2012 </vt:lpstr>
      <vt:lpstr>Presentazione standard di PowerPoint</vt:lpstr>
      <vt:lpstr>Presentazione standard di PowerPoint</vt:lpstr>
      <vt:lpstr>STUDIAMO</vt:lpstr>
      <vt:lpstr>Presentazione standard di PowerPoint</vt:lpstr>
      <vt:lpstr>Presentazione standard di PowerPoint</vt:lpstr>
      <vt:lpstr>FACILITARE L’APPRENDIMENTO ATTRAVERSO  L’INTERAZIONE SIMULTANEA</vt:lpstr>
      <vt:lpstr>FACILITARE L’APPRENDIMENTO ATTRAVERSO  L’EQUA PARTECIPAZIONE</vt:lpstr>
      <vt:lpstr>FACILITARE L’APPRENDIMENTO ATTRAVERSO  L’EQUA PARTECIPAZIONE</vt:lpstr>
      <vt:lpstr>Presentazione standard di PowerPoint</vt:lpstr>
      <vt:lpstr>STRUTTURE  COOPERATIVE</vt:lpstr>
      <vt:lpstr>STRUTTURE PER INIZIARE </vt:lpstr>
      <vt:lpstr>Presentazione standard di PowerPoint</vt:lpstr>
      <vt:lpstr> PENSA, DISCUTI IN COPPIA, CONDIVIDI</vt:lpstr>
      <vt:lpstr>PROVIAMO ANCORA</vt:lpstr>
      <vt:lpstr>STUDIAMO …</vt:lpstr>
      <vt:lpstr> II FASE: NUOVE COPPIE  (A+A) (B+B)  </vt:lpstr>
      <vt:lpstr>ESEMPI      - 1</vt:lpstr>
      <vt:lpstr>ESEMPI         -2</vt:lpstr>
      <vt:lpstr>INCORAGGIARE  E  LODARE</vt:lpstr>
      <vt:lpstr>ESEMPI         - 3</vt:lpstr>
      <vt:lpstr>Presentazione standard di PowerPoint</vt:lpstr>
      <vt:lpstr>Prepariamo la macedonia</vt:lpstr>
      <vt:lpstr>Giro in galleria</vt:lpstr>
      <vt:lpstr>Che cosa si può condividere con ‘Giro in galleria’?</vt:lpstr>
      <vt:lpstr>Presentazione standard di PowerPoint</vt:lpstr>
      <vt:lpstr>Presentazione standard di PowerPoint</vt:lpstr>
      <vt:lpstr>ORA TOCCA A VOI!</vt:lpstr>
      <vt:lpstr> APPRENDIMENTO COOPERATIVO PER UN  APPRENDIMENTO PROFONDO</vt:lpstr>
      <vt:lpstr>Presentazione standard di PowerPoint</vt:lpstr>
      <vt:lpstr>Presentazione standard di PowerPoint</vt:lpstr>
      <vt:lpstr>Presentazione standard di PowerPoint</vt:lpstr>
      <vt:lpstr>UNO SGUARDO AL FUTURO</vt:lpstr>
      <vt:lpstr>Presentazione standard di PowerPoint</vt:lpstr>
      <vt:lpstr>COME E’ ANDATA OGGI?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GESTIRE LA CLASSE COMUNITA’ DI APPRENDIMENTO</dc:title>
  <dc:creator>Francy</dc:creator>
  <cp:lastModifiedBy>Anna</cp:lastModifiedBy>
  <cp:revision>927</cp:revision>
  <cp:lastPrinted>2016-08-31T14:05:21Z</cp:lastPrinted>
  <dcterms:created xsi:type="dcterms:W3CDTF">2011-09-04T18:28:19Z</dcterms:created>
  <dcterms:modified xsi:type="dcterms:W3CDTF">2016-08-31T15:05:51Z</dcterms:modified>
</cp:coreProperties>
</file>